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21396325" cy="30267275"/>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 roundtripDataSignature="AMtx7mjxe0xpQvyhpxt8G9IfPH+JROf9j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 d="100"/>
          <a:sy n="15" d="100"/>
        </p:scale>
        <p:origin x="2136" y="9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217738" y="685800"/>
            <a:ext cx="24225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604725" y="4953466"/>
            <a:ext cx="18186876" cy="1053749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14039"/>
              <a:buFont typeface="Calibri"/>
              <a:buNone/>
              <a:defRPr sz="1403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2674541" y="15897328"/>
            <a:ext cx="16047244" cy="7307583"/>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2340"/>
              </a:spcBef>
              <a:spcAft>
                <a:spcPts val="0"/>
              </a:spcAft>
              <a:buClr>
                <a:schemeClr val="dk1"/>
              </a:buClr>
              <a:buSzPts val="5616"/>
              <a:buNone/>
              <a:defRPr sz="5616"/>
            </a:lvl1pPr>
            <a:lvl2pPr lvl="1" algn="ctr">
              <a:lnSpc>
                <a:spcPct val="90000"/>
              </a:lnSpc>
              <a:spcBef>
                <a:spcPts val="1170"/>
              </a:spcBef>
              <a:spcAft>
                <a:spcPts val="0"/>
              </a:spcAft>
              <a:buClr>
                <a:schemeClr val="dk1"/>
              </a:buClr>
              <a:buSzPts val="4680"/>
              <a:buNone/>
              <a:defRPr sz="4680"/>
            </a:lvl2pPr>
            <a:lvl3pPr lvl="2" algn="ctr">
              <a:lnSpc>
                <a:spcPct val="90000"/>
              </a:lnSpc>
              <a:spcBef>
                <a:spcPts val="1170"/>
              </a:spcBef>
              <a:spcAft>
                <a:spcPts val="0"/>
              </a:spcAft>
              <a:buClr>
                <a:schemeClr val="dk1"/>
              </a:buClr>
              <a:buSzPts val="4212"/>
              <a:buNone/>
              <a:defRPr sz="4212"/>
            </a:lvl3pPr>
            <a:lvl4pPr lvl="3" algn="ctr">
              <a:lnSpc>
                <a:spcPct val="90000"/>
              </a:lnSpc>
              <a:spcBef>
                <a:spcPts val="1170"/>
              </a:spcBef>
              <a:spcAft>
                <a:spcPts val="0"/>
              </a:spcAft>
              <a:buClr>
                <a:schemeClr val="dk1"/>
              </a:buClr>
              <a:buSzPts val="3744"/>
              <a:buNone/>
              <a:defRPr sz="3743"/>
            </a:lvl4pPr>
            <a:lvl5pPr lvl="4" algn="ctr">
              <a:lnSpc>
                <a:spcPct val="90000"/>
              </a:lnSpc>
              <a:spcBef>
                <a:spcPts val="1170"/>
              </a:spcBef>
              <a:spcAft>
                <a:spcPts val="0"/>
              </a:spcAft>
              <a:buClr>
                <a:schemeClr val="dk1"/>
              </a:buClr>
              <a:buSzPts val="3744"/>
              <a:buNone/>
              <a:defRPr sz="3743"/>
            </a:lvl5pPr>
            <a:lvl6pPr lvl="5" algn="ctr">
              <a:lnSpc>
                <a:spcPct val="90000"/>
              </a:lnSpc>
              <a:spcBef>
                <a:spcPts val="1170"/>
              </a:spcBef>
              <a:spcAft>
                <a:spcPts val="0"/>
              </a:spcAft>
              <a:buClr>
                <a:schemeClr val="dk1"/>
              </a:buClr>
              <a:buSzPts val="3744"/>
              <a:buNone/>
              <a:defRPr sz="3743"/>
            </a:lvl6pPr>
            <a:lvl7pPr lvl="6" algn="ctr">
              <a:lnSpc>
                <a:spcPct val="90000"/>
              </a:lnSpc>
              <a:spcBef>
                <a:spcPts val="1170"/>
              </a:spcBef>
              <a:spcAft>
                <a:spcPts val="0"/>
              </a:spcAft>
              <a:buClr>
                <a:schemeClr val="dk1"/>
              </a:buClr>
              <a:buSzPts val="3744"/>
              <a:buNone/>
              <a:defRPr sz="3743"/>
            </a:lvl7pPr>
            <a:lvl8pPr lvl="7" algn="ctr">
              <a:lnSpc>
                <a:spcPct val="90000"/>
              </a:lnSpc>
              <a:spcBef>
                <a:spcPts val="1170"/>
              </a:spcBef>
              <a:spcAft>
                <a:spcPts val="0"/>
              </a:spcAft>
              <a:buClr>
                <a:schemeClr val="dk1"/>
              </a:buClr>
              <a:buSzPts val="3744"/>
              <a:buNone/>
              <a:defRPr sz="3743"/>
            </a:lvl8pPr>
            <a:lvl9pPr lvl="8" algn="ctr">
              <a:lnSpc>
                <a:spcPct val="90000"/>
              </a:lnSpc>
              <a:spcBef>
                <a:spcPts val="1170"/>
              </a:spcBef>
              <a:spcAft>
                <a:spcPts val="0"/>
              </a:spcAft>
              <a:buClr>
                <a:schemeClr val="dk1"/>
              </a:buClr>
              <a:buSzPts val="3744"/>
              <a:buNone/>
              <a:defRPr sz="3743"/>
            </a:lvl9pPr>
          </a:lstStyle>
          <a:p>
            <a:endParaRPr/>
          </a:p>
        </p:txBody>
      </p:sp>
      <p:sp>
        <p:nvSpPr>
          <p:cNvPr id="14" name="Google Shape;14;p3"/>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1470998" y="1611459"/>
            <a:ext cx="18454330" cy="585027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1096009" y="8432250"/>
            <a:ext cx="19204308" cy="1845433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340"/>
              </a:spcBef>
              <a:spcAft>
                <a:spcPts val="0"/>
              </a:spcAft>
              <a:buClr>
                <a:schemeClr val="dk1"/>
              </a:buClr>
              <a:buSzPts val="1800"/>
              <a:buChar char="•"/>
              <a:defRPr/>
            </a:lvl1pPr>
            <a:lvl2pPr marL="914400" lvl="1" indent="-342900" algn="l">
              <a:lnSpc>
                <a:spcPct val="90000"/>
              </a:lnSpc>
              <a:spcBef>
                <a:spcPts val="1170"/>
              </a:spcBef>
              <a:spcAft>
                <a:spcPts val="0"/>
              </a:spcAft>
              <a:buClr>
                <a:schemeClr val="dk1"/>
              </a:buClr>
              <a:buSzPts val="1800"/>
              <a:buChar char="•"/>
              <a:defRPr/>
            </a:lvl2pPr>
            <a:lvl3pPr marL="1371600" lvl="2" indent="-342900" algn="l">
              <a:lnSpc>
                <a:spcPct val="90000"/>
              </a:lnSpc>
              <a:spcBef>
                <a:spcPts val="1170"/>
              </a:spcBef>
              <a:spcAft>
                <a:spcPts val="0"/>
              </a:spcAft>
              <a:buClr>
                <a:schemeClr val="dk1"/>
              </a:buClr>
              <a:buSzPts val="1800"/>
              <a:buChar char="•"/>
              <a:defRPr/>
            </a:lvl3pPr>
            <a:lvl4pPr marL="1828800" lvl="3" indent="-342900" algn="l">
              <a:lnSpc>
                <a:spcPct val="90000"/>
              </a:lnSpc>
              <a:spcBef>
                <a:spcPts val="1170"/>
              </a:spcBef>
              <a:spcAft>
                <a:spcPts val="0"/>
              </a:spcAft>
              <a:buClr>
                <a:schemeClr val="dk1"/>
              </a:buClr>
              <a:buSzPts val="1800"/>
              <a:buChar char="•"/>
              <a:defRPr/>
            </a:lvl4pPr>
            <a:lvl5pPr marL="2286000" lvl="4" indent="-342900" algn="l">
              <a:lnSpc>
                <a:spcPct val="90000"/>
              </a:lnSpc>
              <a:spcBef>
                <a:spcPts val="1170"/>
              </a:spcBef>
              <a:spcAft>
                <a:spcPts val="0"/>
              </a:spcAft>
              <a:buClr>
                <a:schemeClr val="dk1"/>
              </a:buClr>
              <a:buSzPts val="1800"/>
              <a:buChar char="•"/>
              <a:defRPr/>
            </a:lvl5pPr>
            <a:lvl6pPr marL="2743200" lvl="5" indent="-342900" algn="l">
              <a:lnSpc>
                <a:spcPct val="90000"/>
              </a:lnSpc>
              <a:spcBef>
                <a:spcPts val="1170"/>
              </a:spcBef>
              <a:spcAft>
                <a:spcPts val="0"/>
              </a:spcAft>
              <a:buClr>
                <a:schemeClr val="dk1"/>
              </a:buClr>
              <a:buSzPts val="1800"/>
              <a:buChar char="•"/>
              <a:defRPr/>
            </a:lvl6pPr>
            <a:lvl7pPr marL="3200400" lvl="6" indent="-342900" algn="l">
              <a:lnSpc>
                <a:spcPct val="90000"/>
              </a:lnSpc>
              <a:spcBef>
                <a:spcPts val="1170"/>
              </a:spcBef>
              <a:spcAft>
                <a:spcPts val="0"/>
              </a:spcAft>
              <a:buClr>
                <a:schemeClr val="dk1"/>
              </a:buClr>
              <a:buSzPts val="1800"/>
              <a:buChar char="•"/>
              <a:defRPr/>
            </a:lvl7pPr>
            <a:lvl8pPr marL="3657600" lvl="7" indent="-342900" algn="l">
              <a:lnSpc>
                <a:spcPct val="90000"/>
              </a:lnSpc>
              <a:spcBef>
                <a:spcPts val="1170"/>
              </a:spcBef>
              <a:spcAft>
                <a:spcPts val="0"/>
              </a:spcAft>
              <a:buClr>
                <a:schemeClr val="dk1"/>
              </a:buClr>
              <a:buSzPts val="1800"/>
              <a:buChar char="•"/>
              <a:defRPr/>
            </a:lvl8pPr>
            <a:lvl9pPr marL="4114800" lvl="8" indent="-342900" algn="l">
              <a:lnSpc>
                <a:spcPct val="90000"/>
              </a:lnSpc>
              <a:spcBef>
                <a:spcPts val="117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4793479" y="12129719"/>
            <a:ext cx="25650117" cy="461358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4567413" y="7649864"/>
            <a:ext cx="25650117" cy="1357329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340"/>
              </a:spcBef>
              <a:spcAft>
                <a:spcPts val="0"/>
              </a:spcAft>
              <a:buClr>
                <a:schemeClr val="dk1"/>
              </a:buClr>
              <a:buSzPts val="1800"/>
              <a:buChar char="•"/>
              <a:defRPr/>
            </a:lvl1pPr>
            <a:lvl2pPr marL="914400" lvl="1" indent="-342900" algn="l">
              <a:lnSpc>
                <a:spcPct val="90000"/>
              </a:lnSpc>
              <a:spcBef>
                <a:spcPts val="1170"/>
              </a:spcBef>
              <a:spcAft>
                <a:spcPts val="0"/>
              </a:spcAft>
              <a:buClr>
                <a:schemeClr val="dk1"/>
              </a:buClr>
              <a:buSzPts val="1800"/>
              <a:buChar char="•"/>
              <a:defRPr/>
            </a:lvl2pPr>
            <a:lvl3pPr marL="1371600" lvl="2" indent="-342900" algn="l">
              <a:lnSpc>
                <a:spcPct val="90000"/>
              </a:lnSpc>
              <a:spcBef>
                <a:spcPts val="1170"/>
              </a:spcBef>
              <a:spcAft>
                <a:spcPts val="0"/>
              </a:spcAft>
              <a:buClr>
                <a:schemeClr val="dk1"/>
              </a:buClr>
              <a:buSzPts val="1800"/>
              <a:buChar char="•"/>
              <a:defRPr/>
            </a:lvl3pPr>
            <a:lvl4pPr marL="1828800" lvl="3" indent="-342900" algn="l">
              <a:lnSpc>
                <a:spcPct val="90000"/>
              </a:lnSpc>
              <a:spcBef>
                <a:spcPts val="1170"/>
              </a:spcBef>
              <a:spcAft>
                <a:spcPts val="0"/>
              </a:spcAft>
              <a:buClr>
                <a:schemeClr val="dk1"/>
              </a:buClr>
              <a:buSzPts val="1800"/>
              <a:buChar char="•"/>
              <a:defRPr/>
            </a:lvl4pPr>
            <a:lvl5pPr marL="2286000" lvl="4" indent="-342900" algn="l">
              <a:lnSpc>
                <a:spcPct val="90000"/>
              </a:lnSpc>
              <a:spcBef>
                <a:spcPts val="1170"/>
              </a:spcBef>
              <a:spcAft>
                <a:spcPts val="0"/>
              </a:spcAft>
              <a:buClr>
                <a:schemeClr val="dk1"/>
              </a:buClr>
              <a:buSzPts val="1800"/>
              <a:buChar char="•"/>
              <a:defRPr/>
            </a:lvl5pPr>
            <a:lvl6pPr marL="2743200" lvl="5" indent="-342900" algn="l">
              <a:lnSpc>
                <a:spcPct val="90000"/>
              </a:lnSpc>
              <a:spcBef>
                <a:spcPts val="1170"/>
              </a:spcBef>
              <a:spcAft>
                <a:spcPts val="0"/>
              </a:spcAft>
              <a:buClr>
                <a:schemeClr val="dk1"/>
              </a:buClr>
              <a:buSzPts val="1800"/>
              <a:buChar char="•"/>
              <a:defRPr/>
            </a:lvl6pPr>
            <a:lvl7pPr marL="3200400" lvl="6" indent="-342900" algn="l">
              <a:lnSpc>
                <a:spcPct val="90000"/>
              </a:lnSpc>
              <a:spcBef>
                <a:spcPts val="1170"/>
              </a:spcBef>
              <a:spcAft>
                <a:spcPts val="0"/>
              </a:spcAft>
              <a:buClr>
                <a:schemeClr val="dk1"/>
              </a:buClr>
              <a:buSzPts val="1800"/>
              <a:buChar char="•"/>
              <a:defRPr/>
            </a:lvl7pPr>
            <a:lvl8pPr marL="3657600" lvl="7" indent="-342900" algn="l">
              <a:lnSpc>
                <a:spcPct val="90000"/>
              </a:lnSpc>
              <a:spcBef>
                <a:spcPts val="1170"/>
              </a:spcBef>
              <a:spcAft>
                <a:spcPts val="0"/>
              </a:spcAft>
              <a:buClr>
                <a:schemeClr val="dk1"/>
              </a:buClr>
              <a:buSzPts val="1800"/>
              <a:buChar char="•"/>
              <a:defRPr/>
            </a:lvl8pPr>
            <a:lvl9pPr marL="4114800" lvl="8" indent="-342900" algn="l">
              <a:lnSpc>
                <a:spcPct val="90000"/>
              </a:lnSpc>
              <a:spcBef>
                <a:spcPts val="117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1470998" y="1611459"/>
            <a:ext cx="18454330" cy="585027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1470998" y="8057261"/>
            <a:ext cx="18454330" cy="192043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340"/>
              </a:spcBef>
              <a:spcAft>
                <a:spcPts val="0"/>
              </a:spcAft>
              <a:buClr>
                <a:schemeClr val="dk1"/>
              </a:buClr>
              <a:buSzPts val="1800"/>
              <a:buChar char="•"/>
              <a:defRPr/>
            </a:lvl1pPr>
            <a:lvl2pPr marL="914400" lvl="1" indent="-342900" algn="l">
              <a:lnSpc>
                <a:spcPct val="90000"/>
              </a:lnSpc>
              <a:spcBef>
                <a:spcPts val="1170"/>
              </a:spcBef>
              <a:spcAft>
                <a:spcPts val="0"/>
              </a:spcAft>
              <a:buClr>
                <a:schemeClr val="dk1"/>
              </a:buClr>
              <a:buSzPts val="1800"/>
              <a:buChar char="•"/>
              <a:defRPr/>
            </a:lvl2pPr>
            <a:lvl3pPr marL="1371600" lvl="2" indent="-342900" algn="l">
              <a:lnSpc>
                <a:spcPct val="90000"/>
              </a:lnSpc>
              <a:spcBef>
                <a:spcPts val="1170"/>
              </a:spcBef>
              <a:spcAft>
                <a:spcPts val="0"/>
              </a:spcAft>
              <a:buClr>
                <a:schemeClr val="dk1"/>
              </a:buClr>
              <a:buSzPts val="1800"/>
              <a:buChar char="•"/>
              <a:defRPr/>
            </a:lvl3pPr>
            <a:lvl4pPr marL="1828800" lvl="3" indent="-342900" algn="l">
              <a:lnSpc>
                <a:spcPct val="90000"/>
              </a:lnSpc>
              <a:spcBef>
                <a:spcPts val="1170"/>
              </a:spcBef>
              <a:spcAft>
                <a:spcPts val="0"/>
              </a:spcAft>
              <a:buClr>
                <a:schemeClr val="dk1"/>
              </a:buClr>
              <a:buSzPts val="1800"/>
              <a:buChar char="•"/>
              <a:defRPr/>
            </a:lvl4pPr>
            <a:lvl5pPr marL="2286000" lvl="4" indent="-342900" algn="l">
              <a:lnSpc>
                <a:spcPct val="90000"/>
              </a:lnSpc>
              <a:spcBef>
                <a:spcPts val="1170"/>
              </a:spcBef>
              <a:spcAft>
                <a:spcPts val="0"/>
              </a:spcAft>
              <a:buClr>
                <a:schemeClr val="dk1"/>
              </a:buClr>
              <a:buSzPts val="1800"/>
              <a:buChar char="•"/>
              <a:defRPr/>
            </a:lvl5pPr>
            <a:lvl6pPr marL="2743200" lvl="5" indent="-342900" algn="l">
              <a:lnSpc>
                <a:spcPct val="90000"/>
              </a:lnSpc>
              <a:spcBef>
                <a:spcPts val="1170"/>
              </a:spcBef>
              <a:spcAft>
                <a:spcPts val="0"/>
              </a:spcAft>
              <a:buClr>
                <a:schemeClr val="dk1"/>
              </a:buClr>
              <a:buSzPts val="1800"/>
              <a:buChar char="•"/>
              <a:defRPr/>
            </a:lvl6pPr>
            <a:lvl7pPr marL="3200400" lvl="6" indent="-342900" algn="l">
              <a:lnSpc>
                <a:spcPct val="90000"/>
              </a:lnSpc>
              <a:spcBef>
                <a:spcPts val="1170"/>
              </a:spcBef>
              <a:spcAft>
                <a:spcPts val="0"/>
              </a:spcAft>
              <a:buClr>
                <a:schemeClr val="dk1"/>
              </a:buClr>
              <a:buSzPts val="1800"/>
              <a:buChar char="•"/>
              <a:defRPr/>
            </a:lvl7pPr>
            <a:lvl8pPr marL="3657600" lvl="7" indent="-342900" algn="l">
              <a:lnSpc>
                <a:spcPct val="90000"/>
              </a:lnSpc>
              <a:spcBef>
                <a:spcPts val="1170"/>
              </a:spcBef>
              <a:spcAft>
                <a:spcPts val="0"/>
              </a:spcAft>
              <a:buClr>
                <a:schemeClr val="dk1"/>
              </a:buClr>
              <a:buSzPts val="1800"/>
              <a:buChar char="•"/>
              <a:defRPr/>
            </a:lvl8pPr>
            <a:lvl9pPr marL="4114800" lvl="8" indent="-342900" algn="l">
              <a:lnSpc>
                <a:spcPct val="90000"/>
              </a:lnSpc>
              <a:spcBef>
                <a:spcPts val="117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1459855" y="7545809"/>
            <a:ext cx="18454330" cy="1259034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4039"/>
              <a:buFont typeface="Calibri"/>
              <a:buNone/>
              <a:defRPr sz="1403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1459855" y="20255262"/>
            <a:ext cx="18454330" cy="662096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340"/>
              </a:spcBef>
              <a:spcAft>
                <a:spcPts val="0"/>
              </a:spcAft>
              <a:buClr>
                <a:schemeClr val="dk1"/>
              </a:buClr>
              <a:buSzPts val="5616"/>
              <a:buNone/>
              <a:defRPr sz="5616">
                <a:solidFill>
                  <a:schemeClr val="dk1"/>
                </a:solidFill>
              </a:defRPr>
            </a:lvl1pPr>
            <a:lvl2pPr marL="914400" lvl="1" indent="-228600" algn="l">
              <a:lnSpc>
                <a:spcPct val="90000"/>
              </a:lnSpc>
              <a:spcBef>
                <a:spcPts val="1170"/>
              </a:spcBef>
              <a:spcAft>
                <a:spcPts val="0"/>
              </a:spcAft>
              <a:buClr>
                <a:srgbClr val="888888"/>
              </a:buClr>
              <a:buSzPts val="4680"/>
              <a:buNone/>
              <a:defRPr sz="4680">
                <a:solidFill>
                  <a:srgbClr val="888888"/>
                </a:solidFill>
              </a:defRPr>
            </a:lvl2pPr>
            <a:lvl3pPr marL="1371600" lvl="2" indent="-228600" algn="l">
              <a:lnSpc>
                <a:spcPct val="90000"/>
              </a:lnSpc>
              <a:spcBef>
                <a:spcPts val="1170"/>
              </a:spcBef>
              <a:spcAft>
                <a:spcPts val="0"/>
              </a:spcAft>
              <a:buClr>
                <a:srgbClr val="888888"/>
              </a:buClr>
              <a:buSzPts val="4212"/>
              <a:buNone/>
              <a:defRPr sz="4212">
                <a:solidFill>
                  <a:srgbClr val="888888"/>
                </a:solidFill>
              </a:defRPr>
            </a:lvl3pPr>
            <a:lvl4pPr marL="1828800" lvl="3" indent="-228600" algn="l">
              <a:lnSpc>
                <a:spcPct val="90000"/>
              </a:lnSpc>
              <a:spcBef>
                <a:spcPts val="1170"/>
              </a:spcBef>
              <a:spcAft>
                <a:spcPts val="0"/>
              </a:spcAft>
              <a:buClr>
                <a:srgbClr val="888888"/>
              </a:buClr>
              <a:buSzPts val="3744"/>
              <a:buNone/>
              <a:defRPr sz="3743">
                <a:solidFill>
                  <a:srgbClr val="888888"/>
                </a:solidFill>
              </a:defRPr>
            </a:lvl4pPr>
            <a:lvl5pPr marL="2286000" lvl="4" indent="-228600" algn="l">
              <a:lnSpc>
                <a:spcPct val="90000"/>
              </a:lnSpc>
              <a:spcBef>
                <a:spcPts val="1170"/>
              </a:spcBef>
              <a:spcAft>
                <a:spcPts val="0"/>
              </a:spcAft>
              <a:buClr>
                <a:srgbClr val="888888"/>
              </a:buClr>
              <a:buSzPts val="3744"/>
              <a:buNone/>
              <a:defRPr sz="3743">
                <a:solidFill>
                  <a:srgbClr val="888888"/>
                </a:solidFill>
              </a:defRPr>
            </a:lvl5pPr>
            <a:lvl6pPr marL="2743200" lvl="5" indent="-228600" algn="l">
              <a:lnSpc>
                <a:spcPct val="90000"/>
              </a:lnSpc>
              <a:spcBef>
                <a:spcPts val="1170"/>
              </a:spcBef>
              <a:spcAft>
                <a:spcPts val="0"/>
              </a:spcAft>
              <a:buClr>
                <a:srgbClr val="888888"/>
              </a:buClr>
              <a:buSzPts val="3744"/>
              <a:buNone/>
              <a:defRPr sz="3743">
                <a:solidFill>
                  <a:srgbClr val="888888"/>
                </a:solidFill>
              </a:defRPr>
            </a:lvl6pPr>
            <a:lvl7pPr marL="3200400" lvl="6" indent="-228600" algn="l">
              <a:lnSpc>
                <a:spcPct val="90000"/>
              </a:lnSpc>
              <a:spcBef>
                <a:spcPts val="1170"/>
              </a:spcBef>
              <a:spcAft>
                <a:spcPts val="0"/>
              </a:spcAft>
              <a:buClr>
                <a:srgbClr val="888888"/>
              </a:buClr>
              <a:buSzPts val="3744"/>
              <a:buNone/>
              <a:defRPr sz="3743">
                <a:solidFill>
                  <a:srgbClr val="888888"/>
                </a:solidFill>
              </a:defRPr>
            </a:lvl7pPr>
            <a:lvl8pPr marL="3657600" lvl="7" indent="-228600" algn="l">
              <a:lnSpc>
                <a:spcPct val="90000"/>
              </a:lnSpc>
              <a:spcBef>
                <a:spcPts val="1170"/>
              </a:spcBef>
              <a:spcAft>
                <a:spcPts val="0"/>
              </a:spcAft>
              <a:buClr>
                <a:srgbClr val="888888"/>
              </a:buClr>
              <a:buSzPts val="3744"/>
              <a:buNone/>
              <a:defRPr sz="3743">
                <a:solidFill>
                  <a:srgbClr val="888888"/>
                </a:solidFill>
              </a:defRPr>
            </a:lvl8pPr>
            <a:lvl9pPr marL="4114800" lvl="8" indent="-228600" algn="l">
              <a:lnSpc>
                <a:spcPct val="90000"/>
              </a:lnSpc>
              <a:spcBef>
                <a:spcPts val="1170"/>
              </a:spcBef>
              <a:spcAft>
                <a:spcPts val="0"/>
              </a:spcAft>
              <a:buClr>
                <a:srgbClr val="888888"/>
              </a:buClr>
              <a:buSzPts val="3744"/>
              <a:buNone/>
              <a:defRPr sz="3743">
                <a:solidFill>
                  <a:srgbClr val="888888"/>
                </a:solidFill>
              </a:defRPr>
            </a:lvl9pPr>
          </a:lstStyle>
          <a:p>
            <a:endParaRPr/>
          </a:p>
        </p:txBody>
      </p:sp>
      <p:sp>
        <p:nvSpPr>
          <p:cNvPr id="26" name="Google Shape;26;p5"/>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1470998" y="1611459"/>
            <a:ext cx="18454330" cy="585027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1470997" y="8057261"/>
            <a:ext cx="9093438" cy="192043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340"/>
              </a:spcBef>
              <a:spcAft>
                <a:spcPts val="0"/>
              </a:spcAft>
              <a:buClr>
                <a:schemeClr val="dk1"/>
              </a:buClr>
              <a:buSzPts val="1800"/>
              <a:buChar char="•"/>
              <a:defRPr/>
            </a:lvl1pPr>
            <a:lvl2pPr marL="914400" lvl="1" indent="-342900" algn="l">
              <a:lnSpc>
                <a:spcPct val="90000"/>
              </a:lnSpc>
              <a:spcBef>
                <a:spcPts val="1170"/>
              </a:spcBef>
              <a:spcAft>
                <a:spcPts val="0"/>
              </a:spcAft>
              <a:buClr>
                <a:schemeClr val="dk1"/>
              </a:buClr>
              <a:buSzPts val="1800"/>
              <a:buChar char="•"/>
              <a:defRPr/>
            </a:lvl2pPr>
            <a:lvl3pPr marL="1371600" lvl="2" indent="-342900" algn="l">
              <a:lnSpc>
                <a:spcPct val="90000"/>
              </a:lnSpc>
              <a:spcBef>
                <a:spcPts val="1170"/>
              </a:spcBef>
              <a:spcAft>
                <a:spcPts val="0"/>
              </a:spcAft>
              <a:buClr>
                <a:schemeClr val="dk1"/>
              </a:buClr>
              <a:buSzPts val="1800"/>
              <a:buChar char="•"/>
              <a:defRPr/>
            </a:lvl3pPr>
            <a:lvl4pPr marL="1828800" lvl="3" indent="-342900" algn="l">
              <a:lnSpc>
                <a:spcPct val="90000"/>
              </a:lnSpc>
              <a:spcBef>
                <a:spcPts val="1170"/>
              </a:spcBef>
              <a:spcAft>
                <a:spcPts val="0"/>
              </a:spcAft>
              <a:buClr>
                <a:schemeClr val="dk1"/>
              </a:buClr>
              <a:buSzPts val="1800"/>
              <a:buChar char="•"/>
              <a:defRPr/>
            </a:lvl4pPr>
            <a:lvl5pPr marL="2286000" lvl="4" indent="-342900" algn="l">
              <a:lnSpc>
                <a:spcPct val="90000"/>
              </a:lnSpc>
              <a:spcBef>
                <a:spcPts val="1170"/>
              </a:spcBef>
              <a:spcAft>
                <a:spcPts val="0"/>
              </a:spcAft>
              <a:buClr>
                <a:schemeClr val="dk1"/>
              </a:buClr>
              <a:buSzPts val="1800"/>
              <a:buChar char="•"/>
              <a:defRPr/>
            </a:lvl5pPr>
            <a:lvl6pPr marL="2743200" lvl="5" indent="-342900" algn="l">
              <a:lnSpc>
                <a:spcPct val="90000"/>
              </a:lnSpc>
              <a:spcBef>
                <a:spcPts val="1170"/>
              </a:spcBef>
              <a:spcAft>
                <a:spcPts val="0"/>
              </a:spcAft>
              <a:buClr>
                <a:schemeClr val="dk1"/>
              </a:buClr>
              <a:buSzPts val="1800"/>
              <a:buChar char="•"/>
              <a:defRPr/>
            </a:lvl6pPr>
            <a:lvl7pPr marL="3200400" lvl="6" indent="-342900" algn="l">
              <a:lnSpc>
                <a:spcPct val="90000"/>
              </a:lnSpc>
              <a:spcBef>
                <a:spcPts val="1170"/>
              </a:spcBef>
              <a:spcAft>
                <a:spcPts val="0"/>
              </a:spcAft>
              <a:buClr>
                <a:schemeClr val="dk1"/>
              </a:buClr>
              <a:buSzPts val="1800"/>
              <a:buChar char="•"/>
              <a:defRPr/>
            </a:lvl7pPr>
            <a:lvl8pPr marL="3657600" lvl="7" indent="-342900" algn="l">
              <a:lnSpc>
                <a:spcPct val="90000"/>
              </a:lnSpc>
              <a:spcBef>
                <a:spcPts val="1170"/>
              </a:spcBef>
              <a:spcAft>
                <a:spcPts val="0"/>
              </a:spcAft>
              <a:buClr>
                <a:schemeClr val="dk1"/>
              </a:buClr>
              <a:buSzPts val="1800"/>
              <a:buChar char="•"/>
              <a:defRPr/>
            </a:lvl8pPr>
            <a:lvl9pPr marL="4114800" lvl="8" indent="-342900" algn="l">
              <a:lnSpc>
                <a:spcPct val="90000"/>
              </a:lnSpc>
              <a:spcBef>
                <a:spcPts val="117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10831890" y="8057261"/>
            <a:ext cx="9093438" cy="192043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340"/>
              </a:spcBef>
              <a:spcAft>
                <a:spcPts val="0"/>
              </a:spcAft>
              <a:buClr>
                <a:schemeClr val="dk1"/>
              </a:buClr>
              <a:buSzPts val="1800"/>
              <a:buChar char="•"/>
              <a:defRPr/>
            </a:lvl1pPr>
            <a:lvl2pPr marL="914400" lvl="1" indent="-342900" algn="l">
              <a:lnSpc>
                <a:spcPct val="90000"/>
              </a:lnSpc>
              <a:spcBef>
                <a:spcPts val="1170"/>
              </a:spcBef>
              <a:spcAft>
                <a:spcPts val="0"/>
              </a:spcAft>
              <a:buClr>
                <a:schemeClr val="dk1"/>
              </a:buClr>
              <a:buSzPts val="1800"/>
              <a:buChar char="•"/>
              <a:defRPr/>
            </a:lvl2pPr>
            <a:lvl3pPr marL="1371600" lvl="2" indent="-342900" algn="l">
              <a:lnSpc>
                <a:spcPct val="90000"/>
              </a:lnSpc>
              <a:spcBef>
                <a:spcPts val="1170"/>
              </a:spcBef>
              <a:spcAft>
                <a:spcPts val="0"/>
              </a:spcAft>
              <a:buClr>
                <a:schemeClr val="dk1"/>
              </a:buClr>
              <a:buSzPts val="1800"/>
              <a:buChar char="•"/>
              <a:defRPr/>
            </a:lvl3pPr>
            <a:lvl4pPr marL="1828800" lvl="3" indent="-342900" algn="l">
              <a:lnSpc>
                <a:spcPct val="90000"/>
              </a:lnSpc>
              <a:spcBef>
                <a:spcPts val="1170"/>
              </a:spcBef>
              <a:spcAft>
                <a:spcPts val="0"/>
              </a:spcAft>
              <a:buClr>
                <a:schemeClr val="dk1"/>
              </a:buClr>
              <a:buSzPts val="1800"/>
              <a:buChar char="•"/>
              <a:defRPr/>
            </a:lvl4pPr>
            <a:lvl5pPr marL="2286000" lvl="4" indent="-342900" algn="l">
              <a:lnSpc>
                <a:spcPct val="90000"/>
              </a:lnSpc>
              <a:spcBef>
                <a:spcPts val="1170"/>
              </a:spcBef>
              <a:spcAft>
                <a:spcPts val="0"/>
              </a:spcAft>
              <a:buClr>
                <a:schemeClr val="dk1"/>
              </a:buClr>
              <a:buSzPts val="1800"/>
              <a:buChar char="•"/>
              <a:defRPr/>
            </a:lvl5pPr>
            <a:lvl6pPr marL="2743200" lvl="5" indent="-342900" algn="l">
              <a:lnSpc>
                <a:spcPct val="90000"/>
              </a:lnSpc>
              <a:spcBef>
                <a:spcPts val="1170"/>
              </a:spcBef>
              <a:spcAft>
                <a:spcPts val="0"/>
              </a:spcAft>
              <a:buClr>
                <a:schemeClr val="dk1"/>
              </a:buClr>
              <a:buSzPts val="1800"/>
              <a:buChar char="•"/>
              <a:defRPr/>
            </a:lvl6pPr>
            <a:lvl7pPr marL="3200400" lvl="6" indent="-342900" algn="l">
              <a:lnSpc>
                <a:spcPct val="90000"/>
              </a:lnSpc>
              <a:spcBef>
                <a:spcPts val="1170"/>
              </a:spcBef>
              <a:spcAft>
                <a:spcPts val="0"/>
              </a:spcAft>
              <a:buClr>
                <a:schemeClr val="dk1"/>
              </a:buClr>
              <a:buSzPts val="1800"/>
              <a:buChar char="•"/>
              <a:defRPr/>
            </a:lvl7pPr>
            <a:lvl8pPr marL="3657600" lvl="7" indent="-342900" algn="l">
              <a:lnSpc>
                <a:spcPct val="90000"/>
              </a:lnSpc>
              <a:spcBef>
                <a:spcPts val="1170"/>
              </a:spcBef>
              <a:spcAft>
                <a:spcPts val="0"/>
              </a:spcAft>
              <a:buClr>
                <a:schemeClr val="dk1"/>
              </a:buClr>
              <a:buSzPts val="1800"/>
              <a:buChar char="•"/>
              <a:defRPr/>
            </a:lvl8pPr>
            <a:lvl9pPr marL="4114800" lvl="8" indent="-342900" algn="l">
              <a:lnSpc>
                <a:spcPct val="90000"/>
              </a:lnSpc>
              <a:spcBef>
                <a:spcPts val="117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1473784" y="1611459"/>
            <a:ext cx="18454330" cy="585027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1473787" y="7419688"/>
            <a:ext cx="9051647" cy="363627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2340"/>
              </a:spcBef>
              <a:spcAft>
                <a:spcPts val="0"/>
              </a:spcAft>
              <a:buClr>
                <a:schemeClr val="dk1"/>
              </a:buClr>
              <a:buSzPts val="5616"/>
              <a:buNone/>
              <a:defRPr sz="5616" b="1"/>
            </a:lvl1pPr>
            <a:lvl2pPr marL="914400" lvl="1" indent="-228600" algn="l">
              <a:lnSpc>
                <a:spcPct val="90000"/>
              </a:lnSpc>
              <a:spcBef>
                <a:spcPts val="1170"/>
              </a:spcBef>
              <a:spcAft>
                <a:spcPts val="0"/>
              </a:spcAft>
              <a:buClr>
                <a:schemeClr val="dk1"/>
              </a:buClr>
              <a:buSzPts val="4680"/>
              <a:buNone/>
              <a:defRPr sz="4680" b="1"/>
            </a:lvl2pPr>
            <a:lvl3pPr marL="1371600" lvl="2" indent="-228600" algn="l">
              <a:lnSpc>
                <a:spcPct val="90000"/>
              </a:lnSpc>
              <a:spcBef>
                <a:spcPts val="1170"/>
              </a:spcBef>
              <a:spcAft>
                <a:spcPts val="0"/>
              </a:spcAft>
              <a:buClr>
                <a:schemeClr val="dk1"/>
              </a:buClr>
              <a:buSzPts val="4212"/>
              <a:buNone/>
              <a:defRPr sz="4212" b="1"/>
            </a:lvl3pPr>
            <a:lvl4pPr marL="1828800" lvl="3" indent="-228600" algn="l">
              <a:lnSpc>
                <a:spcPct val="90000"/>
              </a:lnSpc>
              <a:spcBef>
                <a:spcPts val="1170"/>
              </a:spcBef>
              <a:spcAft>
                <a:spcPts val="0"/>
              </a:spcAft>
              <a:buClr>
                <a:schemeClr val="dk1"/>
              </a:buClr>
              <a:buSzPts val="3744"/>
              <a:buNone/>
              <a:defRPr sz="3743" b="1"/>
            </a:lvl4pPr>
            <a:lvl5pPr marL="2286000" lvl="4" indent="-228600" algn="l">
              <a:lnSpc>
                <a:spcPct val="90000"/>
              </a:lnSpc>
              <a:spcBef>
                <a:spcPts val="1170"/>
              </a:spcBef>
              <a:spcAft>
                <a:spcPts val="0"/>
              </a:spcAft>
              <a:buClr>
                <a:schemeClr val="dk1"/>
              </a:buClr>
              <a:buSzPts val="3744"/>
              <a:buNone/>
              <a:defRPr sz="3743" b="1"/>
            </a:lvl5pPr>
            <a:lvl6pPr marL="2743200" lvl="5" indent="-228600" algn="l">
              <a:lnSpc>
                <a:spcPct val="90000"/>
              </a:lnSpc>
              <a:spcBef>
                <a:spcPts val="1170"/>
              </a:spcBef>
              <a:spcAft>
                <a:spcPts val="0"/>
              </a:spcAft>
              <a:buClr>
                <a:schemeClr val="dk1"/>
              </a:buClr>
              <a:buSzPts val="3744"/>
              <a:buNone/>
              <a:defRPr sz="3743" b="1"/>
            </a:lvl6pPr>
            <a:lvl7pPr marL="3200400" lvl="6" indent="-228600" algn="l">
              <a:lnSpc>
                <a:spcPct val="90000"/>
              </a:lnSpc>
              <a:spcBef>
                <a:spcPts val="1170"/>
              </a:spcBef>
              <a:spcAft>
                <a:spcPts val="0"/>
              </a:spcAft>
              <a:buClr>
                <a:schemeClr val="dk1"/>
              </a:buClr>
              <a:buSzPts val="3744"/>
              <a:buNone/>
              <a:defRPr sz="3743" b="1"/>
            </a:lvl7pPr>
            <a:lvl8pPr marL="3657600" lvl="7" indent="-228600" algn="l">
              <a:lnSpc>
                <a:spcPct val="90000"/>
              </a:lnSpc>
              <a:spcBef>
                <a:spcPts val="1170"/>
              </a:spcBef>
              <a:spcAft>
                <a:spcPts val="0"/>
              </a:spcAft>
              <a:buClr>
                <a:schemeClr val="dk1"/>
              </a:buClr>
              <a:buSzPts val="3744"/>
              <a:buNone/>
              <a:defRPr sz="3743" b="1"/>
            </a:lvl8pPr>
            <a:lvl9pPr marL="4114800" lvl="8" indent="-228600" algn="l">
              <a:lnSpc>
                <a:spcPct val="90000"/>
              </a:lnSpc>
              <a:spcBef>
                <a:spcPts val="1170"/>
              </a:spcBef>
              <a:spcAft>
                <a:spcPts val="0"/>
              </a:spcAft>
              <a:buClr>
                <a:schemeClr val="dk1"/>
              </a:buClr>
              <a:buSzPts val="3744"/>
              <a:buNone/>
              <a:defRPr sz="3743" b="1"/>
            </a:lvl9pPr>
          </a:lstStyle>
          <a:p>
            <a:endParaRPr/>
          </a:p>
        </p:txBody>
      </p:sp>
      <p:sp>
        <p:nvSpPr>
          <p:cNvPr id="39" name="Google Shape;39;p7"/>
          <p:cNvSpPr txBox="1">
            <a:spLocks noGrp="1"/>
          </p:cNvSpPr>
          <p:nvPr>
            <p:ph type="body" idx="2"/>
          </p:nvPr>
        </p:nvSpPr>
        <p:spPr>
          <a:xfrm>
            <a:off x="1473787" y="11055963"/>
            <a:ext cx="9051647" cy="1626165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340"/>
              </a:spcBef>
              <a:spcAft>
                <a:spcPts val="0"/>
              </a:spcAft>
              <a:buClr>
                <a:schemeClr val="dk1"/>
              </a:buClr>
              <a:buSzPts val="1800"/>
              <a:buChar char="•"/>
              <a:defRPr/>
            </a:lvl1pPr>
            <a:lvl2pPr marL="914400" lvl="1" indent="-342900" algn="l">
              <a:lnSpc>
                <a:spcPct val="90000"/>
              </a:lnSpc>
              <a:spcBef>
                <a:spcPts val="1170"/>
              </a:spcBef>
              <a:spcAft>
                <a:spcPts val="0"/>
              </a:spcAft>
              <a:buClr>
                <a:schemeClr val="dk1"/>
              </a:buClr>
              <a:buSzPts val="1800"/>
              <a:buChar char="•"/>
              <a:defRPr/>
            </a:lvl2pPr>
            <a:lvl3pPr marL="1371600" lvl="2" indent="-342900" algn="l">
              <a:lnSpc>
                <a:spcPct val="90000"/>
              </a:lnSpc>
              <a:spcBef>
                <a:spcPts val="1170"/>
              </a:spcBef>
              <a:spcAft>
                <a:spcPts val="0"/>
              </a:spcAft>
              <a:buClr>
                <a:schemeClr val="dk1"/>
              </a:buClr>
              <a:buSzPts val="1800"/>
              <a:buChar char="•"/>
              <a:defRPr/>
            </a:lvl3pPr>
            <a:lvl4pPr marL="1828800" lvl="3" indent="-342900" algn="l">
              <a:lnSpc>
                <a:spcPct val="90000"/>
              </a:lnSpc>
              <a:spcBef>
                <a:spcPts val="1170"/>
              </a:spcBef>
              <a:spcAft>
                <a:spcPts val="0"/>
              </a:spcAft>
              <a:buClr>
                <a:schemeClr val="dk1"/>
              </a:buClr>
              <a:buSzPts val="1800"/>
              <a:buChar char="•"/>
              <a:defRPr/>
            </a:lvl4pPr>
            <a:lvl5pPr marL="2286000" lvl="4" indent="-342900" algn="l">
              <a:lnSpc>
                <a:spcPct val="90000"/>
              </a:lnSpc>
              <a:spcBef>
                <a:spcPts val="1170"/>
              </a:spcBef>
              <a:spcAft>
                <a:spcPts val="0"/>
              </a:spcAft>
              <a:buClr>
                <a:schemeClr val="dk1"/>
              </a:buClr>
              <a:buSzPts val="1800"/>
              <a:buChar char="•"/>
              <a:defRPr/>
            </a:lvl5pPr>
            <a:lvl6pPr marL="2743200" lvl="5" indent="-342900" algn="l">
              <a:lnSpc>
                <a:spcPct val="90000"/>
              </a:lnSpc>
              <a:spcBef>
                <a:spcPts val="1170"/>
              </a:spcBef>
              <a:spcAft>
                <a:spcPts val="0"/>
              </a:spcAft>
              <a:buClr>
                <a:schemeClr val="dk1"/>
              </a:buClr>
              <a:buSzPts val="1800"/>
              <a:buChar char="•"/>
              <a:defRPr/>
            </a:lvl6pPr>
            <a:lvl7pPr marL="3200400" lvl="6" indent="-342900" algn="l">
              <a:lnSpc>
                <a:spcPct val="90000"/>
              </a:lnSpc>
              <a:spcBef>
                <a:spcPts val="1170"/>
              </a:spcBef>
              <a:spcAft>
                <a:spcPts val="0"/>
              </a:spcAft>
              <a:buClr>
                <a:schemeClr val="dk1"/>
              </a:buClr>
              <a:buSzPts val="1800"/>
              <a:buChar char="•"/>
              <a:defRPr/>
            </a:lvl7pPr>
            <a:lvl8pPr marL="3657600" lvl="7" indent="-342900" algn="l">
              <a:lnSpc>
                <a:spcPct val="90000"/>
              </a:lnSpc>
              <a:spcBef>
                <a:spcPts val="1170"/>
              </a:spcBef>
              <a:spcAft>
                <a:spcPts val="0"/>
              </a:spcAft>
              <a:buClr>
                <a:schemeClr val="dk1"/>
              </a:buClr>
              <a:buSzPts val="1800"/>
              <a:buChar char="•"/>
              <a:defRPr/>
            </a:lvl8pPr>
            <a:lvl9pPr marL="4114800" lvl="8" indent="-342900" algn="l">
              <a:lnSpc>
                <a:spcPct val="90000"/>
              </a:lnSpc>
              <a:spcBef>
                <a:spcPts val="117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10831891" y="7419688"/>
            <a:ext cx="9096225" cy="363627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2340"/>
              </a:spcBef>
              <a:spcAft>
                <a:spcPts val="0"/>
              </a:spcAft>
              <a:buClr>
                <a:schemeClr val="dk1"/>
              </a:buClr>
              <a:buSzPts val="5616"/>
              <a:buNone/>
              <a:defRPr sz="5616" b="1"/>
            </a:lvl1pPr>
            <a:lvl2pPr marL="914400" lvl="1" indent="-228600" algn="l">
              <a:lnSpc>
                <a:spcPct val="90000"/>
              </a:lnSpc>
              <a:spcBef>
                <a:spcPts val="1170"/>
              </a:spcBef>
              <a:spcAft>
                <a:spcPts val="0"/>
              </a:spcAft>
              <a:buClr>
                <a:schemeClr val="dk1"/>
              </a:buClr>
              <a:buSzPts val="4680"/>
              <a:buNone/>
              <a:defRPr sz="4680" b="1"/>
            </a:lvl2pPr>
            <a:lvl3pPr marL="1371600" lvl="2" indent="-228600" algn="l">
              <a:lnSpc>
                <a:spcPct val="90000"/>
              </a:lnSpc>
              <a:spcBef>
                <a:spcPts val="1170"/>
              </a:spcBef>
              <a:spcAft>
                <a:spcPts val="0"/>
              </a:spcAft>
              <a:buClr>
                <a:schemeClr val="dk1"/>
              </a:buClr>
              <a:buSzPts val="4212"/>
              <a:buNone/>
              <a:defRPr sz="4212" b="1"/>
            </a:lvl3pPr>
            <a:lvl4pPr marL="1828800" lvl="3" indent="-228600" algn="l">
              <a:lnSpc>
                <a:spcPct val="90000"/>
              </a:lnSpc>
              <a:spcBef>
                <a:spcPts val="1170"/>
              </a:spcBef>
              <a:spcAft>
                <a:spcPts val="0"/>
              </a:spcAft>
              <a:buClr>
                <a:schemeClr val="dk1"/>
              </a:buClr>
              <a:buSzPts val="3744"/>
              <a:buNone/>
              <a:defRPr sz="3743" b="1"/>
            </a:lvl4pPr>
            <a:lvl5pPr marL="2286000" lvl="4" indent="-228600" algn="l">
              <a:lnSpc>
                <a:spcPct val="90000"/>
              </a:lnSpc>
              <a:spcBef>
                <a:spcPts val="1170"/>
              </a:spcBef>
              <a:spcAft>
                <a:spcPts val="0"/>
              </a:spcAft>
              <a:buClr>
                <a:schemeClr val="dk1"/>
              </a:buClr>
              <a:buSzPts val="3744"/>
              <a:buNone/>
              <a:defRPr sz="3743" b="1"/>
            </a:lvl5pPr>
            <a:lvl6pPr marL="2743200" lvl="5" indent="-228600" algn="l">
              <a:lnSpc>
                <a:spcPct val="90000"/>
              </a:lnSpc>
              <a:spcBef>
                <a:spcPts val="1170"/>
              </a:spcBef>
              <a:spcAft>
                <a:spcPts val="0"/>
              </a:spcAft>
              <a:buClr>
                <a:schemeClr val="dk1"/>
              </a:buClr>
              <a:buSzPts val="3744"/>
              <a:buNone/>
              <a:defRPr sz="3743" b="1"/>
            </a:lvl6pPr>
            <a:lvl7pPr marL="3200400" lvl="6" indent="-228600" algn="l">
              <a:lnSpc>
                <a:spcPct val="90000"/>
              </a:lnSpc>
              <a:spcBef>
                <a:spcPts val="1170"/>
              </a:spcBef>
              <a:spcAft>
                <a:spcPts val="0"/>
              </a:spcAft>
              <a:buClr>
                <a:schemeClr val="dk1"/>
              </a:buClr>
              <a:buSzPts val="3744"/>
              <a:buNone/>
              <a:defRPr sz="3743" b="1"/>
            </a:lvl7pPr>
            <a:lvl8pPr marL="3657600" lvl="7" indent="-228600" algn="l">
              <a:lnSpc>
                <a:spcPct val="90000"/>
              </a:lnSpc>
              <a:spcBef>
                <a:spcPts val="1170"/>
              </a:spcBef>
              <a:spcAft>
                <a:spcPts val="0"/>
              </a:spcAft>
              <a:buClr>
                <a:schemeClr val="dk1"/>
              </a:buClr>
              <a:buSzPts val="3744"/>
              <a:buNone/>
              <a:defRPr sz="3743" b="1"/>
            </a:lvl8pPr>
            <a:lvl9pPr marL="4114800" lvl="8" indent="-228600" algn="l">
              <a:lnSpc>
                <a:spcPct val="90000"/>
              </a:lnSpc>
              <a:spcBef>
                <a:spcPts val="1170"/>
              </a:spcBef>
              <a:spcAft>
                <a:spcPts val="0"/>
              </a:spcAft>
              <a:buClr>
                <a:schemeClr val="dk1"/>
              </a:buClr>
              <a:buSzPts val="3744"/>
              <a:buNone/>
              <a:defRPr sz="3743" b="1"/>
            </a:lvl9pPr>
          </a:lstStyle>
          <a:p>
            <a:endParaRPr/>
          </a:p>
        </p:txBody>
      </p:sp>
      <p:sp>
        <p:nvSpPr>
          <p:cNvPr id="41" name="Google Shape;41;p7"/>
          <p:cNvSpPr txBox="1">
            <a:spLocks noGrp="1"/>
          </p:cNvSpPr>
          <p:nvPr>
            <p:ph type="body" idx="4"/>
          </p:nvPr>
        </p:nvSpPr>
        <p:spPr>
          <a:xfrm>
            <a:off x="10831891" y="11055963"/>
            <a:ext cx="9096225" cy="1626165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340"/>
              </a:spcBef>
              <a:spcAft>
                <a:spcPts val="0"/>
              </a:spcAft>
              <a:buClr>
                <a:schemeClr val="dk1"/>
              </a:buClr>
              <a:buSzPts val="1800"/>
              <a:buChar char="•"/>
              <a:defRPr/>
            </a:lvl1pPr>
            <a:lvl2pPr marL="914400" lvl="1" indent="-342900" algn="l">
              <a:lnSpc>
                <a:spcPct val="90000"/>
              </a:lnSpc>
              <a:spcBef>
                <a:spcPts val="1170"/>
              </a:spcBef>
              <a:spcAft>
                <a:spcPts val="0"/>
              </a:spcAft>
              <a:buClr>
                <a:schemeClr val="dk1"/>
              </a:buClr>
              <a:buSzPts val="1800"/>
              <a:buChar char="•"/>
              <a:defRPr/>
            </a:lvl2pPr>
            <a:lvl3pPr marL="1371600" lvl="2" indent="-342900" algn="l">
              <a:lnSpc>
                <a:spcPct val="90000"/>
              </a:lnSpc>
              <a:spcBef>
                <a:spcPts val="1170"/>
              </a:spcBef>
              <a:spcAft>
                <a:spcPts val="0"/>
              </a:spcAft>
              <a:buClr>
                <a:schemeClr val="dk1"/>
              </a:buClr>
              <a:buSzPts val="1800"/>
              <a:buChar char="•"/>
              <a:defRPr/>
            </a:lvl3pPr>
            <a:lvl4pPr marL="1828800" lvl="3" indent="-342900" algn="l">
              <a:lnSpc>
                <a:spcPct val="90000"/>
              </a:lnSpc>
              <a:spcBef>
                <a:spcPts val="1170"/>
              </a:spcBef>
              <a:spcAft>
                <a:spcPts val="0"/>
              </a:spcAft>
              <a:buClr>
                <a:schemeClr val="dk1"/>
              </a:buClr>
              <a:buSzPts val="1800"/>
              <a:buChar char="•"/>
              <a:defRPr/>
            </a:lvl4pPr>
            <a:lvl5pPr marL="2286000" lvl="4" indent="-342900" algn="l">
              <a:lnSpc>
                <a:spcPct val="90000"/>
              </a:lnSpc>
              <a:spcBef>
                <a:spcPts val="1170"/>
              </a:spcBef>
              <a:spcAft>
                <a:spcPts val="0"/>
              </a:spcAft>
              <a:buClr>
                <a:schemeClr val="dk1"/>
              </a:buClr>
              <a:buSzPts val="1800"/>
              <a:buChar char="•"/>
              <a:defRPr/>
            </a:lvl5pPr>
            <a:lvl6pPr marL="2743200" lvl="5" indent="-342900" algn="l">
              <a:lnSpc>
                <a:spcPct val="90000"/>
              </a:lnSpc>
              <a:spcBef>
                <a:spcPts val="1170"/>
              </a:spcBef>
              <a:spcAft>
                <a:spcPts val="0"/>
              </a:spcAft>
              <a:buClr>
                <a:schemeClr val="dk1"/>
              </a:buClr>
              <a:buSzPts val="1800"/>
              <a:buChar char="•"/>
              <a:defRPr/>
            </a:lvl6pPr>
            <a:lvl7pPr marL="3200400" lvl="6" indent="-342900" algn="l">
              <a:lnSpc>
                <a:spcPct val="90000"/>
              </a:lnSpc>
              <a:spcBef>
                <a:spcPts val="1170"/>
              </a:spcBef>
              <a:spcAft>
                <a:spcPts val="0"/>
              </a:spcAft>
              <a:buClr>
                <a:schemeClr val="dk1"/>
              </a:buClr>
              <a:buSzPts val="1800"/>
              <a:buChar char="•"/>
              <a:defRPr/>
            </a:lvl7pPr>
            <a:lvl8pPr marL="3657600" lvl="7" indent="-342900" algn="l">
              <a:lnSpc>
                <a:spcPct val="90000"/>
              </a:lnSpc>
              <a:spcBef>
                <a:spcPts val="1170"/>
              </a:spcBef>
              <a:spcAft>
                <a:spcPts val="0"/>
              </a:spcAft>
              <a:buClr>
                <a:schemeClr val="dk1"/>
              </a:buClr>
              <a:buSzPts val="1800"/>
              <a:buChar char="•"/>
              <a:defRPr/>
            </a:lvl8pPr>
            <a:lvl9pPr marL="4114800" lvl="8" indent="-342900" algn="l">
              <a:lnSpc>
                <a:spcPct val="90000"/>
              </a:lnSpc>
              <a:spcBef>
                <a:spcPts val="117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1470998" y="1611459"/>
            <a:ext cx="18454330" cy="585027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1473784" y="2017818"/>
            <a:ext cx="6900872" cy="706236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7488"/>
              <a:buFont typeface="Calibri"/>
              <a:buNone/>
              <a:defRPr sz="748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9096225" y="4357934"/>
            <a:ext cx="10831890" cy="21509383"/>
          </a:xfrm>
          <a:prstGeom prst="rect">
            <a:avLst/>
          </a:prstGeom>
          <a:noFill/>
          <a:ln>
            <a:noFill/>
          </a:ln>
        </p:spPr>
        <p:txBody>
          <a:bodyPr spcFirstLastPara="1" wrap="square" lIns="91425" tIns="45700" rIns="91425" bIns="45700" anchor="t" anchorCtr="0">
            <a:normAutofit/>
          </a:bodyPr>
          <a:lstStyle>
            <a:lvl1pPr marL="457200" lvl="0" indent="-704088" algn="l">
              <a:lnSpc>
                <a:spcPct val="90000"/>
              </a:lnSpc>
              <a:spcBef>
                <a:spcPts val="2340"/>
              </a:spcBef>
              <a:spcAft>
                <a:spcPts val="0"/>
              </a:spcAft>
              <a:buClr>
                <a:schemeClr val="dk1"/>
              </a:buClr>
              <a:buSzPts val="7488"/>
              <a:buChar char="•"/>
              <a:defRPr sz="7487"/>
            </a:lvl1pPr>
            <a:lvl2pPr marL="914400" lvl="1" indent="-644652" algn="l">
              <a:lnSpc>
                <a:spcPct val="90000"/>
              </a:lnSpc>
              <a:spcBef>
                <a:spcPts val="1170"/>
              </a:spcBef>
              <a:spcAft>
                <a:spcPts val="0"/>
              </a:spcAft>
              <a:buClr>
                <a:schemeClr val="dk1"/>
              </a:buClr>
              <a:buSzPts val="6552"/>
              <a:buChar char="•"/>
              <a:defRPr sz="6551"/>
            </a:lvl2pPr>
            <a:lvl3pPr marL="1371600" lvl="2" indent="-585216" algn="l">
              <a:lnSpc>
                <a:spcPct val="90000"/>
              </a:lnSpc>
              <a:spcBef>
                <a:spcPts val="1170"/>
              </a:spcBef>
              <a:spcAft>
                <a:spcPts val="0"/>
              </a:spcAft>
              <a:buClr>
                <a:schemeClr val="dk1"/>
              </a:buClr>
              <a:buSzPts val="5616"/>
              <a:buChar char="•"/>
              <a:defRPr sz="5616"/>
            </a:lvl3pPr>
            <a:lvl4pPr marL="1828800" lvl="3" indent="-525780" algn="l">
              <a:lnSpc>
                <a:spcPct val="90000"/>
              </a:lnSpc>
              <a:spcBef>
                <a:spcPts val="1170"/>
              </a:spcBef>
              <a:spcAft>
                <a:spcPts val="0"/>
              </a:spcAft>
              <a:buClr>
                <a:schemeClr val="dk1"/>
              </a:buClr>
              <a:buSzPts val="4680"/>
              <a:buChar char="•"/>
              <a:defRPr sz="4680"/>
            </a:lvl4pPr>
            <a:lvl5pPr marL="2286000" lvl="4" indent="-525779" algn="l">
              <a:lnSpc>
                <a:spcPct val="90000"/>
              </a:lnSpc>
              <a:spcBef>
                <a:spcPts val="1170"/>
              </a:spcBef>
              <a:spcAft>
                <a:spcPts val="0"/>
              </a:spcAft>
              <a:buClr>
                <a:schemeClr val="dk1"/>
              </a:buClr>
              <a:buSzPts val="4680"/>
              <a:buChar char="•"/>
              <a:defRPr sz="4680"/>
            </a:lvl5pPr>
            <a:lvl6pPr marL="2743200" lvl="5" indent="-525779" algn="l">
              <a:lnSpc>
                <a:spcPct val="90000"/>
              </a:lnSpc>
              <a:spcBef>
                <a:spcPts val="1170"/>
              </a:spcBef>
              <a:spcAft>
                <a:spcPts val="0"/>
              </a:spcAft>
              <a:buClr>
                <a:schemeClr val="dk1"/>
              </a:buClr>
              <a:buSzPts val="4680"/>
              <a:buChar char="•"/>
              <a:defRPr sz="4680"/>
            </a:lvl6pPr>
            <a:lvl7pPr marL="3200400" lvl="6" indent="-525779" algn="l">
              <a:lnSpc>
                <a:spcPct val="90000"/>
              </a:lnSpc>
              <a:spcBef>
                <a:spcPts val="1170"/>
              </a:spcBef>
              <a:spcAft>
                <a:spcPts val="0"/>
              </a:spcAft>
              <a:buClr>
                <a:schemeClr val="dk1"/>
              </a:buClr>
              <a:buSzPts val="4680"/>
              <a:buChar char="•"/>
              <a:defRPr sz="4680"/>
            </a:lvl7pPr>
            <a:lvl8pPr marL="3657600" lvl="7" indent="-525779" algn="l">
              <a:lnSpc>
                <a:spcPct val="90000"/>
              </a:lnSpc>
              <a:spcBef>
                <a:spcPts val="1170"/>
              </a:spcBef>
              <a:spcAft>
                <a:spcPts val="0"/>
              </a:spcAft>
              <a:buClr>
                <a:schemeClr val="dk1"/>
              </a:buClr>
              <a:buSzPts val="4680"/>
              <a:buChar char="•"/>
              <a:defRPr sz="4680"/>
            </a:lvl8pPr>
            <a:lvl9pPr marL="4114800" lvl="8" indent="-525779" algn="l">
              <a:lnSpc>
                <a:spcPct val="90000"/>
              </a:lnSpc>
              <a:spcBef>
                <a:spcPts val="1170"/>
              </a:spcBef>
              <a:spcAft>
                <a:spcPts val="0"/>
              </a:spcAft>
              <a:buClr>
                <a:schemeClr val="dk1"/>
              </a:buClr>
              <a:buSzPts val="4680"/>
              <a:buChar char="•"/>
              <a:defRPr sz="4680"/>
            </a:lvl9pPr>
          </a:lstStyle>
          <a:p>
            <a:endParaRPr/>
          </a:p>
        </p:txBody>
      </p:sp>
      <p:sp>
        <p:nvSpPr>
          <p:cNvPr id="57" name="Google Shape;57;p10"/>
          <p:cNvSpPr txBox="1">
            <a:spLocks noGrp="1"/>
          </p:cNvSpPr>
          <p:nvPr>
            <p:ph type="body" idx="2"/>
          </p:nvPr>
        </p:nvSpPr>
        <p:spPr>
          <a:xfrm>
            <a:off x="1473784" y="9080183"/>
            <a:ext cx="6900872" cy="1682216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340"/>
              </a:spcBef>
              <a:spcAft>
                <a:spcPts val="0"/>
              </a:spcAft>
              <a:buClr>
                <a:schemeClr val="dk1"/>
              </a:buClr>
              <a:buSzPts val="3744"/>
              <a:buNone/>
              <a:defRPr sz="3743"/>
            </a:lvl1pPr>
            <a:lvl2pPr marL="914400" lvl="1" indent="-228600" algn="l">
              <a:lnSpc>
                <a:spcPct val="90000"/>
              </a:lnSpc>
              <a:spcBef>
                <a:spcPts val="1170"/>
              </a:spcBef>
              <a:spcAft>
                <a:spcPts val="0"/>
              </a:spcAft>
              <a:buClr>
                <a:schemeClr val="dk1"/>
              </a:buClr>
              <a:buSzPts val="3276"/>
              <a:buNone/>
              <a:defRPr sz="3275"/>
            </a:lvl2pPr>
            <a:lvl3pPr marL="1371600" lvl="2" indent="-228600" algn="l">
              <a:lnSpc>
                <a:spcPct val="90000"/>
              </a:lnSpc>
              <a:spcBef>
                <a:spcPts val="1170"/>
              </a:spcBef>
              <a:spcAft>
                <a:spcPts val="0"/>
              </a:spcAft>
              <a:buClr>
                <a:schemeClr val="dk1"/>
              </a:buClr>
              <a:buSzPts val="2808"/>
              <a:buNone/>
              <a:defRPr sz="2808"/>
            </a:lvl3pPr>
            <a:lvl4pPr marL="1828800" lvl="3" indent="-228600" algn="l">
              <a:lnSpc>
                <a:spcPct val="90000"/>
              </a:lnSpc>
              <a:spcBef>
                <a:spcPts val="1170"/>
              </a:spcBef>
              <a:spcAft>
                <a:spcPts val="0"/>
              </a:spcAft>
              <a:buClr>
                <a:schemeClr val="dk1"/>
              </a:buClr>
              <a:buSzPts val="2340"/>
              <a:buNone/>
              <a:defRPr sz="2340"/>
            </a:lvl4pPr>
            <a:lvl5pPr marL="2286000" lvl="4" indent="-228600" algn="l">
              <a:lnSpc>
                <a:spcPct val="90000"/>
              </a:lnSpc>
              <a:spcBef>
                <a:spcPts val="1170"/>
              </a:spcBef>
              <a:spcAft>
                <a:spcPts val="0"/>
              </a:spcAft>
              <a:buClr>
                <a:schemeClr val="dk1"/>
              </a:buClr>
              <a:buSzPts val="2340"/>
              <a:buNone/>
              <a:defRPr sz="2340"/>
            </a:lvl5pPr>
            <a:lvl6pPr marL="2743200" lvl="5" indent="-228600" algn="l">
              <a:lnSpc>
                <a:spcPct val="90000"/>
              </a:lnSpc>
              <a:spcBef>
                <a:spcPts val="1170"/>
              </a:spcBef>
              <a:spcAft>
                <a:spcPts val="0"/>
              </a:spcAft>
              <a:buClr>
                <a:schemeClr val="dk1"/>
              </a:buClr>
              <a:buSzPts val="2340"/>
              <a:buNone/>
              <a:defRPr sz="2340"/>
            </a:lvl6pPr>
            <a:lvl7pPr marL="3200400" lvl="6" indent="-228600" algn="l">
              <a:lnSpc>
                <a:spcPct val="90000"/>
              </a:lnSpc>
              <a:spcBef>
                <a:spcPts val="1170"/>
              </a:spcBef>
              <a:spcAft>
                <a:spcPts val="0"/>
              </a:spcAft>
              <a:buClr>
                <a:schemeClr val="dk1"/>
              </a:buClr>
              <a:buSzPts val="2340"/>
              <a:buNone/>
              <a:defRPr sz="2340"/>
            </a:lvl7pPr>
            <a:lvl8pPr marL="3657600" lvl="7" indent="-228600" algn="l">
              <a:lnSpc>
                <a:spcPct val="90000"/>
              </a:lnSpc>
              <a:spcBef>
                <a:spcPts val="1170"/>
              </a:spcBef>
              <a:spcAft>
                <a:spcPts val="0"/>
              </a:spcAft>
              <a:buClr>
                <a:schemeClr val="dk1"/>
              </a:buClr>
              <a:buSzPts val="2340"/>
              <a:buNone/>
              <a:defRPr sz="2340"/>
            </a:lvl8pPr>
            <a:lvl9pPr marL="4114800" lvl="8" indent="-228600" algn="l">
              <a:lnSpc>
                <a:spcPct val="90000"/>
              </a:lnSpc>
              <a:spcBef>
                <a:spcPts val="1170"/>
              </a:spcBef>
              <a:spcAft>
                <a:spcPts val="0"/>
              </a:spcAft>
              <a:buClr>
                <a:schemeClr val="dk1"/>
              </a:buClr>
              <a:buSzPts val="2340"/>
              <a:buNone/>
              <a:defRPr sz="2340"/>
            </a:lvl9pPr>
          </a:lstStyle>
          <a:p>
            <a:endParaRPr/>
          </a:p>
        </p:txBody>
      </p:sp>
      <p:sp>
        <p:nvSpPr>
          <p:cNvPr id="58" name="Google Shape;58;p10"/>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1473784" y="2017818"/>
            <a:ext cx="6900872" cy="706236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7488"/>
              <a:buFont typeface="Calibri"/>
              <a:buNone/>
              <a:defRPr sz="748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9096225" y="4357934"/>
            <a:ext cx="10831890" cy="21509383"/>
          </a:xfrm>
          <a:prstGeom prst="rect">
            <a:avLst/>
          </a:prstGeom>
          <a:noFill/>
          <a:ln>
            <a:noFill/>
          </a:ln>
        </p:spPr>
      </p:sp>
      <p:sp>
        <p:nvSpPr>
          <p:cNvPr id="64" name="Google Shape;64;p11"/>
          <p:cNvSpPr txBox="1">
            <a:spLocks noGrp="1"/>
          </p:cNvSpPr>
          <p:nvPr>
            <p:ph type="body" idx="1"/>
          </p:nvPr>
        </p:nvSpPr>
        <p:spPr>
          <a:xfrm>
            <a:off x="1473784" y="9080183"/>
            <a:ext cx="6900872" cy="1682216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340"/>
              </a:spcBef>
              <a:spcAft>
                <a:spcPts val="0"/>
              </a:spcAft>
              <a:buClr>
                <a:schemeClr val="dk1"/>
              </a:buClr>
              <a:buSzPts val="3744"/>
              <a:buNone/>
              <a:defRPr sz="3743"/>
            </a:lvl1pPr>
            <a:lvl2pPr marL="914400" lvl="1" indent="-228600" algn="l">
              <a:lnSpc>
                <a:spcPct val="90000"/>
              </a:lnSpc>
              <a:spcBef>
                <a:spcPts val="1170"/>
              </a:spcBef>
              <a:spcAft>
                <a:spcPts val="0"/>
              </a:spcAft>
              <a:buClr>
                <a:schemeClr val="dk1"/>
              </a:buClr>
              <a:buSzPts val="3276"/>
              <a:buNone/>
              <a:defRPr sz="3275"/>
            </a:lvl2pPr>
            <a:lvl3pPr marL="1371600" lvl="2" indent="-228600" algn="l">
              <a:lnSpc>
                <a:spcPct val="90000"/>
              </a:lnSpc>
              <a:spcBef>
                <a:spcPts val="1170"/>
              </a:spcBef>
              <a:spcAft>
                <a:spcPts val="0"/>
              </a:spcAft>
              <a:buClr>
                <a:schemeClr val="dk1"/>
              </a:buClr>
              <a:buSzPts val="2808"/>
              <a:buNone/>
              <a:defRPr sz="2808"/>
            </a:lvl3pPr>
            <a:lvl4pPr marL="1828800" lvl="3" indent="-228600" algn="l">
              <a:lnSpc>
                <a:spcPct val="90000"/>
              </a:lnSpc>
              <a:spcBef>
                <a:spcPts val="1170"/>
              </a:spcBef>
              <a:spcAft>
                <a:spcPts val="0"/>
              </a:spcAft>
              <a:buClr>
                <a:schemeClr val="dk1"/>
              </a:buClr>
              <a:buSzPts val="2340"/>
              <a:buNone/>
              <a:defRPr sz="2340"/>
            </a:lvl4pPr>
            <a:lvl5pPr marL="2286000" lvl="4" indent="-228600" algn="l">
              <a:lnSpc>
                <a:spcPct val="90000"/>
              </a:lnSpc>
              <a:spcBef>
                <a:spcPts val="1170"/>
              </a:spcBef>
              <a:spcAft>
                <a:spcPts val="0"/>
              </a:spcAft>
              <a:buClr>
                <a:schemeClr val="dk1"/>
              </a:buClr>
              <a:buSzPts val="2340"/>
              <a:buNone/>
              <a:defRPr sz="2340"/>
            </a:lvl5pPr>
            <a:lvl6pPr marL="2743200" lvl="5" indent="-228600" algn="l">
              <a:lnSpc>
                <a:spcPct val="90000"/>
              </a:lnSpc>
              <a:spcBef>
                <a:spcPts val="1170"/>
              </a:spcBef>
              <a:spcAft>
                <a:spcPts val="0"/>
              </a:spcAft>
              <a:buClr>
                <a:schemeClr val="dk1"/>
              </a:buClr>
              <a:buSzPts val="2340"/>
              <a:buNone/>
              <a:defRPr sz="2340"/>
            </a:lvl6pPr>
            <a:lvl7pPr marL="3200400" lvl="6" indent="-228600" algn="l">
              <a:lnSpc>
                <a:spcPct val="90000"/>
              </a:lnSpc>
              <a:spcBef>
                <a:spcPts val="1170"/>
              </a:spcBef>
              <a:spcAft>
                <a:spcPts val="0"/>
              </a:spcAft>
              <a:buClr>
                <a:schemeClr val="dk1"/>
              </a:buClr>
              <a:buSzPts val="2340"/>
              <a:buNone/>
              <a:defRPr sz="2340"/>
            </a:lvl7pPr>
            <a:lvl8pPr marL="3657600" lvl="7" indent="-228600" algn="l">
              <a:lnSpc>
                <a:spcPct val="90000"/>
              </a:lnSpc>
              <a:spcBef>
                <a:spcPts val="1170"/>
              </a:spcBef>
              <a:spcAft>
                <a:spcPts val="0"/>
              </a:spcAft>
              <a:buClr>
                <a:schemeClr val="dk1"/>
              </a:buClr>
              <a:buSzPts val="2340"/>
              <a:buNone/>
              <a:defRPr sz="2340"/>
            </a:lvl8pPr>
            <a:lvl9pPr marL="4114800" lvl="8" indent="-228600" algn="l">
              <a:lnSpc>
                <a:spcPct val="90000"/>
              </a:lnSpc>
              <a:spcBef>
                <a:spcPts val="1170"/>
              </a:spcBef>
              <a:spcAft>
                <a:spcPts val="0"/>
              </a:spcAft>
              <a:buClr>
                <a:schemeClr val="dk1"/>
              </a:buClr>
              <a:buSzPts val="2340"/>
              <a:buNone/>
              <a:defRPr sz="2340"/>
            </a:lvl9pPr>
          </a:lstStyle>
          <a:p>
            <a:endParaRPr/>
          </a:p>
        </p:txBody>
      </p:sp>
      <p:sp>
        <p:nvSpPr>
          <p:cNvPr id="65" name="Google Shape;65;p11"/>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1470998" y="1611459"/>
            <a:ext cx="18454330" cy="5850274"/>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10296"/>
              <a:buFont typeface="Calibri"/>
              <a:buNone/>
              <a:defRPr sz="10296"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1470998" y="8057261"/>
            <a:ext cx="18454330" cy="19204308"/>
          </a:xfrm>
          <a:prstGeom prst="rect">
            <a:avLst/>
          </a:prstGeom>
          <a:noFill/>
          <a:ln>
            <a:noFill/>
          </a:ln>
        </p:spPr>
        <p:txBody>
          <a:bodyPr spcFirstLastPara="1" wrap="square" lIns="91425" tIns="45700" rIns="91425" bIns="45700" anchor="t" anchorCtr="0">
            <a:normAutofit/>
          </a:bodyPr>
          <a:lstStyle>
            <a:lvl1pPr marL="457200" marR="0" lvl="0" indent="-644652" algn="l" rtl="0">
              <a:lnSpc>
                <a:spcPct val="90000"/>
              </a:lnSpc>
              <a:spcBef>
                <a:spcPts val="2340"/>
              </a:spcBef>
              <a:spcAft>
                <a:spcPts val="0"/>
              </a:spcAft>
              <a:buClr>
                <a:schemeClr val="dk1"/>
              </a:buClr>
              <a:buSzPts val="6552"/>
              <a:buFont typeface="Arial"/>
              <a:buChar char="•"/>
              <a:defRPr sz="6551" b="0" i="0" u="none" strike="noStrike" cap="none">
                <a:solidFill>
                  <a:schemeClr val="dk1"/>
                </a:solidFill>
                <a:latin typeface="Calibri"/>
                <a:ea typeface="Calibri"/>
                <a:cs typeface="Calibri"/>
                <a:sym typeface="Calibri"/>
              </a:defRPr>
            </a:lvl1pPr>
            <a:lvl2pPr marL="914400" marR="0" lvl="1" indent="-585216" algn="l" rtl="0">
              <a:lnSpc>
                <a:spcPct val="90000"/>
              </a:lnSpc>
              <a:spcBef>
                <a:spcPts val="1170"/>
              </a:spcBef>
              <a:spcAft>
                <a:spcPts val="0"/>
              </a:spcAft>
              <a:buClr>
                <a:schemeClr val="dk1"/>
              </a:buClr>
              <a:buSzPts val="5616"/>
              <a:buFont typeface="Arial"/>
              <a:buChar char="•"/>
              <a:defRPr sz="5616" b="0" i="0" u="none" strike="noStrike" cap="none">
                <a:solidFill>
                  <a:schemeClr val="dk1"/>
                </a:solidFill>
                <a:latin typeface="Calibri"/>
                <a:ea typeface="Calibri"/>
                <a:cs typeface="Calibri"/>
                <a:sym typeface="Calibri"/>
              </a:defRPr>
            </a:lvl2pPr>
            <a:lvl3pPr marL="1371600" marR="0" lvl="2" indent="-525780" algn="l" rtl="0">
              <a:lnSpc>
                <a:spcPct val="90000"/>
              </a:lnSpc>
              <a:spcBef>
                <a:spcPts val="1170"/>
              </a:spcBef>
              <a:spcAft>
                <a:spcPts val="0"/>
              </a:spcAft>
              <a:buClr>
                <a:schemeClr val="dk1"/>
              </a:buClr>
              <a:buSzPts val="4680"/>
              <a:buFont typeface="Arial"/>
              <a:buChar char="•"/>
              <a:defRPr sz="4680" b="0" i="0" u="none" strike="noStrike" cap="none">
                <a:solidFill>
                  <a:schemeClr val="dk1"/>
                </a:solidFill>
                <a:latin typeface="Calibri"/>
                <a:ea typeface="Calibri"/>
                <a:cs typeface="Calibri"/>
                <a:sym typeface="Calibri"/>
              </a:defRPr>
            </a:lvl3pPr>
            <a:lvl4pPr marL="1828800" marR="0" lvl="3" indent="-496061" algn="l" rtl="0">
              <a:lnSpc>
                <a:spcPct val="90000"/>
              </a:lnSpc>
              <a:spcBef>
                <a:spcPts val="1170"/>
              </a:spcBef>
              <a:spcAft>
                <a:spcPts val="0"/>
              </a:spcAft>
              <a:buClr>
                <a:schemeClr val="dk1"/>
              </a:buClr>
              <a:buSzPts val="4212"/>
              <a:buFont typeface="Arial"/>
              <a:buChar char="•"/>
              <a:defRPr sz="4212" b="0" i="0" u="none" strike="noStrike" cap="none">
                <a:solidFill>
                  <a:schemeClr val="dk1"/>
                </a:solidFill>
                <a:latin typeface="Calibri"/>
                <a:ea typeface="Calibri"/>
                <a:cs typeface="Calibri"/>
                <a:sym typeface="Calibri"/>
              </a:defRPr>
            </a:lvl4pPr>
            <a:lvl5pPr marL="2286000" marR="0" lvl="4" indent="-496061" algn="l" rtl="0">
              <a:lnSpc>
                <a:spcPct val="90000"/>
              </a:lnSpc>
              <a:spcBef>
                <a:spcPts val="1170"/>
              </a:spcBef>
              <a:spcAft>
                <a:spcPts val="0"/>
              </a:spcAft>
              <a:buClr>
                <a:schemeClr val="dk1"/>
              </a:buClr>
              <a:buSzPts val="4212"/>
              <a:buFont typeface="Arial"/>
              <a:buChar char="•"/>
              <a:defRPr sz="4212" b="0" i="0" u="none" strike="noStrike" cap="none">
                <a:solidFill>
                  <a:schemeClr val="dk1"/>
                </a:solidFill>
                <a:latin typeface="Calibri"/>
                <a:ea typeface="Calibri"/>
                <a:cs typeface="Calibri"/>
                <a:sym typeface="Calibri"/>
              </a:defRPr>
            </a:lvl5pPr>
            <a:lvl6pPr marL="2743200" marR="0" lvl="5" indent="-496061" algn="l" rtl="0">
              <a:lnSpc>
                <a:spcPct val="90000"/>
              </a:lnSpc>
              <a:spcBef>
                <a:spcPts val="1170"/>
              </a:spcBef>
              <a:spcAft>
                <a:spcPts val="0"/>
              </a:spcAft>
              <a:buClr>
                <a:schemeClr val="dk1"/>
              </a:buClr>
              <a:buSzPts val="4212"/>
              <a:buFont typeface="Arial"/>
              <a:buChar char="•"/>
              <a:defRPr sz="4212" b="0" i="0" u="none" strike="noStrike" cap="none">
                <a:solidFill>
                  <a:schemeClr val="dk1"/>
                </a:solidFill>
                <a:latin typeface="Calibri"/>
                <a:ea typeface="Calibri"/>
                <a:cs typeface="Calibri"/>
                <a:sym typeface="Calibri"/>
              </a:defRPr>
            </a:lvl6pPr>
            <a:lvl7pPr marL="3200400" marR="0" lvl="6" indent="-496061" algn="l" rtl="0">
              <a:lnSpc>
                <a:spcPct val="90000"/>
              </a:lnSpc>
              <a:spcBef>
                <a:spcPts val="1170"/>
              </a:spcBef>
              <a:spcAft>
                <a:spcPts val="0"/>
              </a:spcAft>
              <a:buClr>
                <a:schemeClr val="dk1"/>
              </a:buClr>
              <a:buSzPts val="4212"/>
              <a:buFont typeface="Arial"/>
              <a:buChar char="•"/>
              <a:defRPr sz="4212" b="0" i="0" u="none" strike="noStrike" cap="none">
                <a:solidFill>
                  <a:schemeClr val="dk1"/>
                </a:solidFill>
                <a:latin typeface="Calibri"/>
                <a:ea typeface="Calibri"/>
                <a:cs typeface="Calibri"/>
                <a:sym typeface="Calibri"/>
              </a:defRPr>
            </a:lvl7pPr>
            <a:lvl8pPr marL="3657600" marR="0" lvl="7" indent="-496061" algn="l" rtl="0">
              <a:lnSpc>
                <a:spcPct val="90000"/>
              </a:lnSpc>
              <a:spcBef>
                <a:spcPts val="1170"/>
              </a:spcBef>
              <a:spcAft>
                <a:spcPts val="0"/>
              </a:spcAft>
              <a:buClr>
                <a:schemeClr val="dk1"/>
              </a:buClr>
              <a:buSzPts val="4212"/>
              <a:buFont typeface="Arial"/>
              <a:buChar char="•"/>
              <a:defRPr sz="4212" b="0" i="0" u="none" strike="noStrike" cap="none">
                <a:solidFill>
                  <a:schemeClr val="dk1"/>
                </a:solidFill>
                <a:latin typeface="Calibri"/>
                <a:ea typeface="Calibri"/>
                <a:cs typeface="Calibri"/>
                <a:sym typeface="Calibri"/>
              </a:defRPr>
            </a:lvl8pPr>
            <a:lvl9pPr marL="4114800" marR="0" lvl="8" indent="-496061" algn="l" rtl="0">
              <a:lnSpc>
                <a:spcPct val="90000"/>
              </a:lnSpc>
              <a:spcBef>
                <a:spcPts val="1170"/>
              </a:spcBef>
              <a:spcAft>
                <a:spcPts val="0"/>
              </a:spcAft>
              <a:buClr>
                <a:schemeClr val="dk1"/>
              </a:buClr>
              <a:buSzPts val="4212"/>
              <a:buFont typeface="Arial"/>
              <a:buChar char="•"/>
              <a:defRPr sz="4212"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1470997" y="28053287"/>
            <a:ext cx="4814173" cy="1611452"/>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808"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7087533" y="28053287"/>
            <a:ext cx="7221260" cy="1611452"/>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2808"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15111155" y="28053287"/>
            <a:ext cx="4814173" cy="1611452"/>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2808" b="0" i="0" u="none" strike="noStrike" cap="none">
                <a:solidFill>
                  <a:srgbClr val="888888"/>
                </a:solidFill>
                <a:latin typeface="Calibri"/>
                <a:ea typeface="Calibri"/>
                <a:cs typeface="Calibri"/>
                <a:sym typeface="Calibri"/>
              </a:defRPr>
            </a:lvl1pPr>
            <a:lvl2pPr marL="0" marR="0" lvl="1" indent="0" algn="r" rtl="0">
              <a:spcBef>
                <a:spcPts val="0"/>
              </a:spcBef>
              <a:buNone/>
              <a:defRPr sz="2808" b="0" i="0" u="none" strike="noStrike" cap="none">
                <a:solidFill>
                  <a:srgbClr val="888888"/>
                </a:solidFill>
                <a:latin typeface="Calibri"/>
                <a:ea typeface="Calibri"/>
                <a:cs typeface="Calibri"/>
                <a:sym typeface="Calibri"/>
              </a:defRPr>
            </a:lvl2pPr>
            <a:lvl3pPr marL="0" marR="0" lvl="2" indent="0" algn="r" rtl="0">
              <a:spcBef>
                <a:spcPts val="0"/>
              </a:spcBef>
              <a:buNone/>
              <a:defRPr sz="2808" b="0" i="0" u="none" strike="noStrike" cap="none">
                <a:solidFill>
                  <a:srgbClr val="888888"/>
                </a:solidFill>
                <a:latin typeface="Calibri"/>
                <a:ea typeface="Calibri"/>
                <a:cs typeface="Calibri"/>
                <a:sym typeface="Calibri"/>
              </a:defRPr>
            </a:lvl3pPr>
            <a:lvl4pPr marL="0" marR="0" lvl="3" indent="0" algn="r" rtl="0">
              <a:spcBef>
                <a:spcPts val="0"/>
              </a:spcBef>
              <a:buNone/>
              <a:defRPr sz="2808" b="0" i="0" u="none" strike="noStrike" cap="none">
                <a:solidFill>
                  <a:srgbClr val="888888"/>
                </a:solidFill>
                <a:latin typeface="Calibri"/>
                <a:ea typeface="Calibri"/>
                <a:cs typeface="Calibri"/>
                <a:sym typeface="Calibri"/>
              </a:defRPr>
            </a:lvl4pPr>
            <a:lvl5pPr marL="0" marR="0" lvl="4" indent="0" algn="r" rtl="0">
              <a:spcBef>
                <a:spcPts val="0"/>
              </a:spcBef>
              <a:buNone/>
              <a:defRPr sz="2808" b="0" i="0" u="none" strike="noStrike" cap="none">
                <a:solidFill>
                  <a:srgbClr val="888888"/>
                </a:solidFill>
                <a:latin typeface="Calibri"/>
                <a:ea typeface="Calibri"/>
                <a:cs typeface="Calibri"/>
                <a:sym typeface="Calibri"/>
              </a:defRPr>
            </a:lvl5pPr>
            <a:lvl6pPr marL="0" marR="0" lvl="5" indent="0" algn="r" rtl="0">
              <a:spcBef>
                <a:spcPts val="0"/>
              </a:spcBef>
              <a:buNone/>
              <a:defRPr sz="2808" b="0" i="0" u="none" strike="noStrike" cap="none">
                <a:solidFill>
                  <a:srgbClr val="888888"/>
                </a:solidFill>
                <a:latin typeface="Calibri"/>
                <a:ea typeface="Calibri"/>
                <a:cs typeface="Calibri"/>
                <a:sym typeface="Calibri"/>
              </a:defRPr>
            </a:lvl6pPr>
            <a:lvl7pPr marL="0" marR="0" lvl="6" indent="0" algn="r" rtl="0">
              <a:spcBef>
                <a:spcPts val="0"/>
              </a:spcBef>
              <a:buNone/>
              <a:defRPr sz="2808" b="0" i="0" u="none" strike="noStrike" cap="none">
                <a:solidFill>
                  <a:srgbClr val="888888"/>
                </a:solidFill>
                <a:latin typeface="Calibri"/>
                <a:ea typeface="Calibri"/>
                <a:cs typeface="Calibri"/>
                <a:sym typeface="Calibri"/>
              </a:defRPr>
            </a:lvl7pPr>
            <a:lvl8pPr marL="0" marR="0" lvl="7" indent="0" algn="r" rtl="0">
              <a:spcBef>
                <a:spcPts val="0"/>
              </a:spcBef>
              <a:buNone/>
              <a:defRPr sz="2808" b="0" i="0" u="none" strike="noStrike" cap="none">
                <a:solidFill>
                  <a:srgbClr val="888888"/>
                </a:solidFill>
                <a:latin typeface="Calibri"/>
                <a:ea typeface="Calibri"/>
                <a:cs typeface="Calibri"/>
                <a:sym typeface="Calibri"/>
              </a:defRPr>
            </a:lvl8pPr>
            <a:lvl9pPr marL="0" marR="0" lvl="8" indent="0" algn="r" rtl="0">
              <a:spcBef>
                <a:spcPts val="0"/>
              </a:spcBef>
              <a:buNone/>
              <a:defRPr sz="2808"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3192199" y="695682"/>
            <a:ext cx="14879783" cy="10156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b="1" i="0" u="none" strike="noStrike" cap="none" dirty="0">
                <a:solidFill>
                  <a:srgbClr val="001F60"/>
                </a:solidFill>
                <a:latin typeface="Arial"/>
                <a:ea typeface="Arial"/>
                <a:cs typeface="Arial"/>
                <a:sym typeface="Arial"/>
              </a:rPr>
              <a:t>Title of Your Project</a:t>
            </a:r>
            <a:endParaRPr sz="6000" b="1" i="0" u="none" strike="noStrike" cap="none" dirty="0">
              <a:solidFill>
                <a:srgbClr val="001F60"/>
              </a:solidFill>
              <a:latin typeface="Arial"/>
              <a:ea typeface="Arial"/>
              <a:cs typeface="Arial"/>
              <a:sym typeface="Arial"/>
            </a:endParaRPr>
          </a:p>
        </p:txBody>
      </p:sp>
      <p:sp>
        <p:nvSpPr>
          <p:cNvPr id="85" name="Google Shape;85;p1"/>
          <p:cNvSpPr txBox="1"/>
          <p:nvPr/>
        </p:nvSpPr>
        <p:spPr>
          <a:xfrm>
            <a:off x="3296039" y="2040029"/>
            <a:ext cx="14879783"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000">
                <a:solidFill>
                  <a:srgbClr val="001F60"/>
                </a:solidFill>
              </a:rPr>
              <a:t>Name of author(s)</a:t>
            </a:r>
            <a:endParaRPr sz="4000" b="0" i="0" u="none" strike="noStrike" cap="none">
              <a:solidFill>
                <a:srgbClr val="001F60"/>
              </a:solidFill>
              <a:latin typeface="Arial"/>
              <a:ea typeface="Arial"/>
              <a:cs typeface="Arial"/>
              <a:sym typeface="Arial"/>
            </a:endParaRPr>
          </a:p>
        </p:txBody>
      </p:sp>
      <p:sp>
        <p:nvSpPr>
          <p:cNvPr id="86" name="Google Shape;86;p1"/>
          <p:cNvSpPr txBox="1"/>
          <p:nvPr/>
        </p:nvSpPr>
        <p:spPr>
          <a:xfrm>
            <a:off x="3137728" y="2664069"/>
            <a:ext cx="14879783"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a:solidFill>
                  <a:srgbClr val="001F60"/>
                </a:solidFill>
              </a:rPr>
              <a:t>Affiliation</a:t>
            </a:r>
            <a:endParaRPr sz="2400" b="0" i="0" u="none" strike="noStrike" cap="none">
              <a:solidFill>
                <a:srgbClr val="001F60"/>
              </a:solidFill>
              <a:latin typeface="Arial"/>
              <a:ea typeface="Arial"/>
              <a:cs typeface="Arial"/>
              <a:sym typeface="Arial"/>
            </a:endParaRPr>
          </a:p>
        </p:txBody>
      </p:sp>
      <p:sp>
        <p:nvSpPr>
          <p:cNvPr id="87" name="Google Shape;87;p1"/>
          <p:cNvSpPr txBox="1"/>
          <p:nvPr/>
        </p:nvSpPr>
        <p:spPr>
          <a:xfrm>
            <a:off x="657731" y="4089885"/>
            <a:ext cx="9735497" cy="452431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i="0" u="sng" strike="noStrike" cap="none" dirty="0">
                <a:solidFill>
                  <a:schemeClr val="dk1"/>
                </a:solidFill>
                <a:latin typeface="Arial"/>
                <a:ea typeface="Arial"/>
                <a:cs typeface="Arial"/>
                <a:sym typeface="Arial"/>
              </a:rPr>
              <a:t>INTRODUCTION</a:t>
            </a:r>
            <a:endParaRPr sz="3600" u="sng" dirty="0">
              <a:solidFill>
                <a:schemeClr val="dk1"/>
              </a:solidFill>
              <a:latin typeface="Arial"/>
              <a:ea typeface="Arial"/>
              <a:cs typeface="Arial"/>
              <a:sym typeface="Arial"/>
            </a:endParaRPr>
          </a:p>
          <a:p>
            <a:pPr marL="0" marR="0" lvl="0" indent="0" algn="just" rtl="0">
              <a:spcBef>
                <a:spcPts val="0"/>
              </a:spcBef>
              <a:spcAft>
                <a:spcPts val="0"/>
              </a:spcAft>
              <a:buNone/>
            </a:pPr>
            <a:r>
              <a:rPr lang="en-US" sz="3600" dirty="0">
                <a:solidFill>
                  <a:schemeClr val="dk1"/>
                </a:solidFill>
                <a:latin typeface="Arial"/>
                <a:ea typeface="Arial"/>
                <a:cs typeface="Arial"/>
                <a:sym typeface="Arial"/>
              </a:rPr>
              <a:t>Briefly introduce your research and what problem you attempted to solve. Be direct and straight to the point. Do not write an essay in this section. Just enough information for the evaluator to understand what your research has achieved. Keep in mind that your research is done by this point, so use PAST TENSE.</a:t>
            </a:r>
            <a:endParaRPr sz="3600" dirty="0">
              <a:solidFill>
                <a:schemeClr val="dk1"/>
              </a:solidFill>
              <a:latin typeface="Arial"/>
              <a:ea typeface="Arial"/>
              <a:cs typeface="Arial"/>
              <a:sym typeface="Arial"/>
            </a:endParaRPr>
          </a:p>
        </p:txBody>
      </p:sp>
      <p:sp>
        <p:nvSpPr>
          <p:cNvPr id="88" name="Google Shape;88;p1"/>
          <p:cNvSpPr txBox="1"/>
          <p:nvPr/>
        </p:nvSpPr>
        <p:spPr>
          <a:xfrm>
            <a:off x="649208" y="11529110"/>
            <a:ext cx="9766078" cy="28623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u="sng">
                <a:solidFill>
                  <a:schemeClr val="dk1"/>
                </a:solidFill>
                <a:latin typeface="Arial"/>
                <a:ea typeface="Arial"/>
                <a:cs typeface="Arial"/>
                <a:sym typeface="Arial"/>
              </a:rPr>
              <a:t>RESEARCH SIGNIFICANCE</a:t>
            </a:r>
            <a:endParaRPr/>
          </a:p>
          <a:p>
            <a:pPr marL="0" marR="0" lvl="0" indent="0" algn="just" rtl="0">
              <a:spcBef>
                <a:spcPts val="0"/>
              </a:spcBef>
              <a:spcAft>
                <a:spcPts val="0"/>
              </a:spcAft>
              <a:buNone/>
            </a:pPr>
            <a:r>
              <a:rPr lang="en-US" sz="3600">
                <a:solidFill>
                  <a:schemeClr val="dk1"/>
                </a:solidFill>
                <a:latin typeface="Arial"/>
                <a:ea typeface="Arial"/>
                <a:cs typeface="Arial"/>
                <a:sym typeface="Arial"/>
              </a:rPr>
              <a:t>Clearly highlight why your research is important and what contribution your study makes to your field</a:t>
            </a:r>
            <a:endParaRPr/>
          </a:p>
          <a:p>
            <a:pPr marL="0" marR="0" lvl="0" indent="0" algn="l" rtl="0">
              <a:spcBef>
                <a:spcPts val="0"/>
              </a:spcBef>
              <a:spcAft>
                <a:spcPts val="0"/>
              </a:spcAft>
              <a:buNone/>
            </a:pPr>
            <a:endParaRPr sz="3600">
              <a:solidFill>
                <a:schemeClr val="dk1"/>
              </a:solidFill>
              <a:latin typeface="Arial"/>
              <a:ea typeface="Arial"/>
              <a:cs typeface="Arial"/>
              <a:sym typeface="Arial"/>
            </a:endParaRPr>
          </a:p>
        </p:txBody>
      </p:sp>
      <p:sp>
        <p:nvSpPr>
          <p:cNvPr id="89" name="Google Shape;89;p1"/>
          <p:cNvSpPr txBox="1"/>
          <p:nvPr/>
        </p:nvSpPr>
        <p:spPr>
          <a:xfrm>
            <a:off x="714618" y="16087345"/>
            <a:ext cx="9766077" cy="507831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3600" b="1" u="sng" dirty="0">
                <a:solidFill>
                  <a:schemeClr val="dk1"/>
                </a:solidFill>
                <a:latin typeface="Arial"/>
                <a:ea typeface="Arial"/>
                <a:cs typeface="Arial"/>
                <a:sym typeface="Arial"/>
              </a:rPr>
              <a:t>METHODOLOGY</a:t>
            </a:r>
            <a:endParaRPr dirty="0"/>
          </a:p>
          <a:p>
            <a:pPr marL="0" marR="0" lvl="0" indent="0" algn="just" rtl="0">
              <a:spcBef>
                <a:spcPts val="0"/>
              </a:spcBef>
              <a:spcAft>
                <a:spcPts val="0"/>
              </a:spcAft>
              <a:buNone/>
            </a:pPr>
            <a:r>
              <a:rPr lang="en-US" sz="3600" dirty="0">
                <a:solidFill>
                  <a:schemeClr val="dk1"/>
                </a:solidFill>
                <a:latin typeface="Arial"/>
                <a:ea typeface="Arial"/>
                <a:cs typeface="Arial"/>
                <a:sym typeface="Arial"/>
              </a:rPr>
              <a:t>Explain how you achieved your research. What is the framework you used? What materials were involved in the study? What methods did you apply? Show some pictures of the materials or apparatus involved. Include some diagrams to better explain and help others to understand your research. Don’t forget to caption them appropriately.</a:t>
            </a:r>
            <a:endParaRPr sz="3600" dirty="0">
              <a:solidFill>
                <a:schemeClr val="dk1"/>
              </a:solidFill>
              <a:latin typeface="Arial"/>
              <a:ea typeface="Arial"/>
              <a:cs typeface="Arial"/>
              <a:sym typeface="Arial"/>
            </a:endParaRPr>
          </a:p>
        </p:txBody>
      </p:sp>
      <p:pic>
        <p:nvPicPr>
          <p:cNvPr id="90" name="Google Shape;90;p1" descr="551 Physics Laboratory Apparatus Images, Stock Photos &amp; Vectors |  Shutterstock"/>
          <p:cNvPicPr preferRelativeResize="0"/>
          <p:nvPr/>
        </p:nvPicPr>
        <p:blipFill rotWithShape="1">
          <a:blip r:embed="rId3">
            <a:alphaModFix/>
          </a:blip>
          <a:srcRect b="7572"/>
          <a:stretch/>
        </p:blipFill>
        <p:spPr>
          <a:xfrm>
            <a:off x="1898914" y="23127926"/>
            <a:ext cx="7266667" cy="5209456"/>
          </a:xfrm>
          <a:prstGeom prst="rect">
            <a:avLst/>
          </a:prstGeom>
          <a:noFill/>
          <a:ln>
            <a:noFill/>
          </a:ln>
        </p:spPr>
      </p:pic>
      <p:sp>
        <p:nvSpPr>
          <p:cNvPr id="91" name="Google Shape;91;p1"/>
          <p:cNvSpPr txBox="1"/>
          <p:nvPr/>
        </p:nvSpPr>
        <p:spPr>
          <a:xfrm>
            <a:off x="1028511" y="28866886"/>
            <a:ext cx="9069504"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a:solidFill>
                  <a:schemeClr val="dk1"/>
                </a:solidFill>
                <a:latin typeface="Arial"/>
                <a:ea typeface="Arial"/>
                <a:cs typeface="Arial"/>
                <a:sym typeface="Arial"/>
              </a:rPr>
              <a:t>Figure 1. </a:t>
            </a:r>
            <a:r>
              <a:rPr lang="en-US" sz="3200">
                <a:solidFill>
                  <a:schemeClr val="dk1"/>
                </a:solidFill>
                <a:latin typeface="Arial"/>
                <a:ea typeface="Arial"/>
                <a:cs typeface="Arial"/>
                <a:sym typeface="Arial"/>
              </a:rPr>
              <a:t>Latest state of the art apparatus setup</a:t>
            </a:r>
            <a:endParaRPr sz="3200">
              <a:solidFill>
                <a:schemeClr val="dk1"/>
              </a:solidFill>
              <a:latin typeface="Arial"/>
              <a:ea typeface="Arial"/>
              <a:cs typeface="Arial"/>
              <a:sym typeface="Arial"/>
            </a:endParaRPr>
          </a:p>
        </p:txBody>
      </p:sp>
      <p:sp>
        <p:nvSpPr>
          <p:cNvPr id="92" name="Google Shape;92;p1"/>
          <p:cNvSpPr txBox="1"/>
          <p:nvPr/>
        </p:nvSpPr>
        <p:spPr>
          <a:xfrm>
            <a:off x="10735931" y="4009541"/>
            <a:ext cx="9735497" cy="674030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3600" b="1" u="sng" dirty="0">
                <a:solidFill>
                  <a:schemeClr val="dk1"/>
                </a:solidFill>
                <a:latin typeface="Arial"/>
                <a:ea typeface="Arial"/>
                <a:cs typeface="Arial"/>
                <a:sym typeface="Arial"/>
              </a:rPr>
              <a:t>RESULTS AND DISCUSSION</a:t>
            </a:r>
            <a:endParaRPr dirty="0"/>
          </a:p>
          <a:p>
            <a:pPr marL="0" marR="0" lvl="0" indent="0" algn="just" rtl="0">
              <a:spcBef>
                <a:spcPts val="0"/>
              </a:spcBef>
              <a:spcAft>
                <a:spcPts val="0"/>
              </a:spcAft>
              <a:buNone/>
            </a:pPr>
            <a:r>
              <a:rPr lang="en-US" sz="3600" dirty="0">
                <a:solidFill>
                  <a:schemeClr val="dk1"/>
                </a:solidFill>
                <a:latin typeface="Arial"/>
                <a:ea typeface="Arial"/>
                <a:cs typeface="Arial"/>
                <a:sym typeface="Arial"/>
              </a:rPr>
              <a:t>Show the KEY findings from your research. If possible, summarize your results into easy-to-understand graphs or figures. Again, choose the most important and significant results. You don’t have to put all your results here. When discussing your findings, also include the key points worth pointing out or discussing. Remember that YOU will be presenting your poster, so don’t cram all information as text into the poster. A lot of the results will be explained by you in-person.</a:t>
            </a:r>
            <a:endParaRPr dirty="0"/>
          </a:p>
        </p:txBody>
      </p:sp>
      <p:pic>
        <p:nvPicPr>
          <p:cNvPr id="93" name="Google Shape;93;p1" descr="One of the first line graphs of ever created: The balance of trade between  England and Denmark and Norway 1700-1780. One of the first line graphs of  ever created. By the inventor"/>
          <p:cNvPicPr preferRelativeResize="0"/>
          <p:nvPr/>
        </p:nvPicPr>
        <p:blipFill rotWithShape="1">
          <a:blip r:embed="rId4">
            <a:alphaModFix/>
          </a:blip>
          <a:srcRect/>
          <a:stretch/>
        </p:blipFill>
        <p:spPr>
          <a:xfrm>
            <a:off x="11105359" y="14606750"/>
            <a:ext cx="9069832" cy="6706811"/>
          </a:xfrm>
          <a:prstGeom prst="rect">
            <a:avLst/>
          </a:prstGeom>
          <a:noFill/>
          <a:ln>
            <a:noFill/>
          </a:ln>
        </p:spPr>
      </p:pic>
      <p:sp>
        <p:nvSpPr>
          <p:cNvPr id="94" name="Google Shape;94;p1"/>
          <p:cNvSpPr txBox="1"/>
          <p:nvPr/>
        </p:nvSpPr>
        <p:spPr>
          <a:xfrm>
            <a:off x="11032148" y="21024329"/>
            <a:ext cx="9069504"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a:solidFill>
                  <a:schemeClr val="dk1"/>
                </a:solidFill>
                <a:latin typeface="Arial"/>
                <a:ea typeface="Arial"/>
                <a:cs typeface="Arial"/>
                <a:sym typeface="Arial"/>
              </a:rPr>
              <a:t>Figure 2. </a:t>
            </a:r>
            <a:r>
              <a:rPr lang="en-US" sz="3200">
                <a:solidFill>
                  <a:schemeClr val="dk1"/>
                </a:solidFill>
                <a:latin typeface="Arial"/>
                <a:ea typeface="Arial"/>
                <a:cs typeface="Arial"/>
                <a:sym typeface="Arial"/>
              </a:rPr>
              <a:t>Ground-breaking results</a:t>
            </a:r>
            <a:endParaRPr sz="3200">
              <a:solidFill>
                <a:schemeClr val="dk1"/>
              </a:solidFill>
              <a:latin typeface="Arial"/>
              <a:ea typeface="Arial"/>
              <a:cs typeface="Arial"/>
              <a:sym typeface="Arial"/>
            </a:endParaRPr>
          </a:p>
        </p:txBody>
      </p:sp>
      <p:sp>
        <p:nvSpPr>
          <p:cNvPr id="95" name="Google Shape;95;p1"/>
          <p:cNvSpPr txBox="1"/>
          <p:nvPr/>
        </p:nvSpPr>
        <p:spPr>
          <a:xfrm>
            <a:off x="10722887" y="22334782"/>
            <a:ext cx="9735600" cy="50796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3600" b="1" u="sng">
                <a:solidFill>
                  <a:schemeClr val="dk1"/>
                </a:solidFill>
                <a:latin typeface="Arial"/>
                <a:ea typeface="Arial"/>
                <a:cs typeface="Arial"/>
                <a:sym typeface="Arial"/>
              </a:rPr>
              <a:t>CONCLUSIONS</a:t>
            </a:r>
            <a:endParaRPr/>
          </a:p>
          <a:p>
            <a:pPr marL="0" marR="0" lvl="0" indent="0" algn="just" rtl="0">
              <a:spcBef>
                <a:spcPts val="0"/>
              </a:spcBef>
              <a:spcAft>
                <a:spcPts val="0"/>
              </a:spcAft>
              <a:buNone/>
            </a:pPr>
            <a:r>
              <a:rPr lang="en-US" sz="3600">
                <a:solidFill>
                  <a:schemeClr val="dk1"/>
                </a:solidFill>
                <a:latin typeface="Arial"/>
                <a:ea typeface="Arial"/>
                <a:cs typeface="Arial"/>
                <a:sym typeface="Arial"/>
              </a:rPr>
              <a:t>This template uses ARIAL with a font size of 36 pts. If you have a lot of content, you may reduce the size of the font. We recommend a font size of NO LESS THAN 28 pts for your poster to be readable at 6 feet away. Your references can be smaller at around 24 or 28 pts since they are not as crucial compared to the main text. </a:t>
            </a:r>
            <a:endParaRPr/>
          </a:p>
        </p:txBody>
      </p:sp>
      <p:pic>
        <p:nvPicPr>
          <p:cNvPr id="96" name="Google Shape;96;p1" descr="Blue text on a black background&#10;&#10;Description automatically generated"/>
          <p:cNvPicPr preferRelativeResize="0"/>
          <p:nvPr/>
        </p:nvPicPr>
        <p:blipFill rotWithShape="1">
          <a:blip r:embed="rId5">
            <a:alphaModFix/>
          </a:blip>
          <a:srcRect/>
          <a:stretch/>
        </p:blipFill>
        <p:spPr>
          <a:xfrm>
            <a:off x="191716" y="36704"/>
            <a:ext cx="5103848" cy="2060935"/>
          </a:xfrm>
          <a:prstGeom prst="rect">
            <a:avLst/>
          </a:prstGeom>
          <a:noFill/>
          <a:ln>
            <a:noFill/>
          </a:ln>
        </p:spPr>
      </p:pic>
      <p:grpSp>
        <p:nvGrpSpPr>
          <p:cNvPr id="97" name="Google Shape;97;p1"/>
          <p:cNvGrpSpPr/>
          <p:nvPr/>
        </p:nvGrpSpPr>
        <p:grpSpPr>
          <a:xfrm>
            <a:off x="580757" y="3367221"/>
            <a:ext cx="19591180" cy="303103"/>
            <a:chOff x="1794080" y="22443485"/>
            <a:chExt cx="15343095" cy="1341603"/>
          </a:xfrm>
        </p:grpSpPr>
        <p:sp>
          <p:nvSpPr>
            <p:cNvPr id="98" name="Google Shape;98;p1"/>
            <p:cNvSpPr/>
            <p:nvPr/>
          </p:nvSpPr>
          <p:spPr>
            <a:xfrm>
              <a:off x="4259148" y="22443485"/>
              <a:ext cx="12878027" cy="1341603"/>
            </a:xfrm>
            <a:prstGeom prst="parallelogram">
              <a:avLst>
                <a:gd name="adj" fmla="val 107526"/>
              </a:avLst>
            </a:prstGeom>
            <a:solidFill>
              <a:srgbClr val="FFCC0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9" name="Google Shape;99;p1"/>
            <p:cNvSpPr/>
            <p:nvPr/>
          </p:nvSpPr>
          <p:spPr>
            <a:xfrm>
              <a:off x="3026614" y="22443485"/>
              <a:ext cx="12878027" cy="1341603"/>
            </a:xfrm>
            <a:prstGeom prst="parallelogram">
              <a:avLst>
                <a:gd name="adj" fmla="val 107526"/>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0" name="Google Shape;100;p1"/>
            <p:cNvSpPr/>
            <p:nvPr/>
          </p:nvSpPr>
          <p:spPr>
            <a:xfrm>
              <a:off x="1794080" y="22443485"/>
              <a:ext cx="12878027" cy="1341603"/>
            </a:xfrm>
            <a:prstGeom prst="parallelogram">
              <a:avLst>
                <a:gd name="adj" fmla="val 107526"/>
              </a:avLst>
            </a:prstGeom>
            <a:solidFill>
              <a:srgbClr val="001F6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01" name="Google Shape;101;p1"/>
          <p:cNvSpPr/>
          <p:nvPr/>
        </p:nvSpPr>
        <p:spPr>
          <a:xfrm>
            <a:off x="-34264" y="-54831"/>
            <a:ext cx="21549150" cy="361080"/>
          </a:xfrm>
          <a:prstGeom prst="rect">
            <a:avLst/>
          </a:prstGeom>
          <a:solidFill>
            <a:srgbClr val="001F6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2" name="Google Shape;102;p1"/>
          <p:cNvSpPr/>
          <p:nvPr/>
        </p:nvSpPr>
        <p:spPr>
          <a:xfrm>
            <a:off x="-26089" y="29981165"/>
            <a:ext cx="21497953" cy="360000"/>
          </a:xfrm>
          <a:prstGeom prst="rect">
            <a:avLst/>
          </a:prstGeom>
          <a:solidFill>
            <a:srgbClr val="001F6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3" name="Google Shape;103;p1"/>
          <p:cNvSpPr/>
          <p:nvPr/>
        </p:nvSpPr>
        <p:spPr>
          <a:xfrm>
            <a:off x="21141857" y="249444"/>
            <a:ext cx="403218" cy="29731721"/>
          </a:xfrm>
          <a:prstGeom prst="rect">
            <a:avLst/>
          </a:prstGeom>
          <a:solidFill>
            <a:srgbClr val="001F6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4" name="Google Shape;104;p1"/>
          <p:cNvSpPr/>
          <p:nvPr/>
        </p:nvSpPr>
        <p:spPr>
          <a:xfrm>
            <a:off x="-34265" y="249444"/>
            <a:ext cx="437904" cy="29731721"/>
          </a:xfrm>
          <a:prstGeom prst="rect">
            <a:avLst/>
          </a:prstGeom>
          <a:solidFill>
            <a:srgbClr val="001F6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5" name="Google Shape;105;p1"/>
          <p:cNvSpPr txBox="1"/>
          <p:nvPr/>
        </p:nvSpPr>
        <p:spPr>
          <a:xfrm>
            <a:off x="10752137" y="27623882"/>
            <a:ext cx="9735600" cy="19701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3600" b="1" u="sng">
                <a:solidFill>
                  <a:schemeClr val="dk1"/>
                </a:solidFill>
              </a:rPr>
              <a:t>REFERENCES</a:t>
            </a:r>
            <a:endParaRPr sz="3600" b="1" u="sng">
              <a:solidFill>
                <a:schemeClr val="dk1"/>
              </a:solidFill>
            </a:endParaRPr>
          </a:p>
          <a:p>
            <a:pPr marL="457200" marR="0" lvl="0" indent="-457200" algn="just" rtl="0">
              <a:spcBef>
                <a:spcPts val="0"/>
              </a:spcBef>
              <a:spcAft>
                <a:spcPts val="0"/>
              </a:spcAft>
              <a:buClr>
                <a:schemeClr val="dk1"/>
              </a:buClr>
              <a:buSzPts val="3600"/>
              <a:buAutoNum type="arabicPeriod"/>
            </a:pPr>
            <a:r>
              <a:rPr lang="en-US" sz="3600">
                <a:solidFill>
                  <a:schemeClr val="dk1"/>
                </a:solidFill>
              </a:rPr>
              <a:t>Reference 1</a:t>
            </a:r>
            <a:endParaRPr sz="3600">
              <a:solidFill>
                <a:schemeClr val="dk1"/>
              </a:solidFill>
            </a:endParaRPr>
          </a:p>
          <a:p>
            <a:pPr marL="457200" marR="0" lvl="0" indent="-457200" algn="just" rtl="0">
              <a:spcBef>
                <a:spcPts val="0"/>
              </a:spcBef>
              <a:spcAft>
                <a:spcPts val="0"/>
              </a:spcAft>
              <a:buClr>
                <a:schemeClr val="dk1"/>
              </a:buClr>
              <a:buSzPts val="3600"/>
              <a:buAutoNum type="arabicPeriod"/>
            </a:pPr>
            <a:r>
              <a:rPr lang="en-US" sz="3600">
                <a:solidFill>
                  <a:schemeClr val="dk1"/>
                </a:solidFill>
              </a:rPr>
              <a:t>Reference 2</a:t>
            </a:r>
            <a:endParaRPr sz="3600">
              <a:solidFill>
                <a:schemeClr val="dk1"/>
              </a:solidFill>
            </a:endParaRPr>
          </a:p>
          <a:p>
            <a:pPr marL="0" marR="0" lvl="0" indent="0" algn="just"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336</Words>
  <Application>Microsoft Office PowerPoint</Application>
  <PresentationFormat>Custom</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ONN CHIU CHUEN</dc:creator>
  <cp:lastModifiedBy>Reviewer</cp:lastModifiedBy>
  <cp:revision>2</cp:revision>
  <dcterms:created xsi:type="dcterms:W3CDTF">2023-05-11T01:21:40Z</dcterms:created>
  <dcterms:modified xsi:type="dcterms:W3CDTF">2026-03-04T15:33:20Z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0x010100C38103A3C7AEE84C8B10D3425E2C067A</vt:lpwstr>
  </property>
</Properties>
</file>