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272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0101"/>
    <a:srgbClr val="FF99A2"/>
    <a:srgbClr val="FF0251"/>
    <a:srgbClr val="50CA0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35" autoAdjust="0"/>
  </p:normalViewPr>
  <p:slideViewPr>
    <p:cSldViewPr snapToGrid="0" snapToObjects="1">
      <p:cViewPr>
        <p:scale>
          <a:sx n="90" d="100"/>
          <a:sy n="90" d="100"/>
        </p:scale>
        <p:origin x="1482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99BD70A9-75BB-42D9-8848-B86A67D03E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A79B37A-EDAC-4F90-BDAD-549C6578C1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76E1A-479C-4124-AF58-220A8A08FFBF}" type="datetimeFigureOut">
              <a:rPr lang="en-US" smtClean="0"/>
              <a:t>15/08/2019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904BD82-B9E9-4C2E-B9F9-E8FF4E0B35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A2CAF61-B037-4337-AD6C-7A091EA444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95BA7-8A40-407C-9262-0F556512E6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48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46A2A-78AE-4803-974E-5EFA04C0EEE6}" type="datetimeFigureOut">
              <a:rPr lang="en-US" smtClean="0"/>
              <a:t>15/08/2019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05953-C51A-4989-B300-C3ACB18B1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128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905953-C51A-4989-B300-C3ACB18B10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26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DF222D-6A59-7C46-9E9A-4B898498F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9DF9BB5-F5A4-4349-BAC6-05865C13E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C377A8E-7FF9-4746-A6F7-880B8B198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7517-8B4A-CE42-B304-933B9DA8A4E9}" type="datetimeFigureOut">
              <a:rPr lang="en-US" smtClean="0"/>
              <a:t>15/08/2019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822DF7A-1F98-D743-BA78-2C0A343A9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C1C5D61-8A98-7741-AFBA-0E1DC4F43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E5DE-B69D-B14D-9695-39B388F72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295174-6280-3048-9EF6-EA149D30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658313D-3B9C-254F-9192-7C48ACBC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5101442-E3C5-964E-9F9E-E711D32AA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7517-8B4A-CE42-B304-933B9DA8A4E9}" type="datetimeFigureOut">
              <a:rPr lang="en-US" smtClean="0"/>
              <a:t>15/08/2019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4276A8-DF39-F84B-91B9-71E08B8ED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D96526-0C4A-E243-BAC6-611D6142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E5DE-B69D-B14D-9695-39B388F72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16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2BBE546-C7BA-FF4C-A245-72B7C9068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9476CBE-BD92-D84A-8D0E-545780251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14D095-B98D-9044-AE57-FA9292843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7517-8B4A-CE42-B304-933B9DA8A4E9}" type="datetimeFigureOut">
              <a:rPr lang="en-US" smtClean="0"/>
              <a:t>15/08/2019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D7457E-114F-2D43-A8EE-494A3B4D4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66AC0DA-245A-F244-AC89-13F857D0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E5DE-B69D-B14D-9695-39B388F72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1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4869D4-522F-444A-BF71-708DED472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210178-0E44-1D4E-A380-A78780761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42246F-460D-C04F-929E-762CD2C59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7517-8B4A-CE42-B304-933B9DA8A4E9}" type="datetimeFigureOut">
              <a:rPr lang="en-US" smtClean="0"/>
              <a:t>15/08/2019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25B5E2-4D79-8B46-9564-1650F1D0B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118DC0-D5BD-E849-B9E8-B5B1C484F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E5DE-B69D-B14D-9695-39B388F72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3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A1CB5-7CE4-B444-8F30-143DBED87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5A07E9F-DFC7-594D-8341-D1678C3E5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FA6D84-147A-244C-8CCD-459042888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7517-8B4A-CE42-B304-933B9DA8A4E9}" type="datetimeFigureOut">
              <a:rPr lang="en-US" smtClean="0"/>
              <a:t>15/08/2019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97862FD-6250-E74F-82C0-1AACEBA3A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DE94D09-AAA3-9E45-84F9-9A62A89B5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E5DE-B69D-B14D-9695-39B388F72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83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7331B2-BA75-CF41-B1CC-CE0AF51E3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7BDCAC-2387-344D-A310-4A5DC21E0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A0F0CBC-4AB3-CC42-9CDF-349229331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126DF7B-6B3A-674B-9F67-0E1A37D50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7517-8B4A-CE42-B304-933B9DA8A4E9}" type="datetimeFigureOut">
              <a:rPr lang="en-US" smtClean="0"/>
              <a:t>15/08/2019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1552059-5455-E146-A00E-8B74B33D3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4898CDE-9B83-6F4F-B67B-022D59124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E5DE-B69D-B14D-9695-39B388F72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7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D4A985-EE59-4C4E-B9DF-53D1248E7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7365E19-D22E-C940-BE0E-CCACAAB69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FD4A62C-5042-7242-8496-20EF2C597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E70072A-447E-7548-8F85-D403B98945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E2F6078-D444-454B-A575-C8228ED28D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232000E-A212-E345-ADB2-B391FA3C7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7517-8B4A-CE42-B304-933B9DA8A4E9}" type="datetimeFigureOut">
              <a:rPr lang="en-US" smtClean="0"/>
              <a:t>15/08/2019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F87DD42-6045-6F4D-9E05-ED53E87BA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CF9A173-AC57-FB41-99EE-13752C6D7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E5DE-B69D-B14D-9695-39B388F72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9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29E780-5CC1-8E4F-BD88-9FE5F1592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EE1F0C8-52FE-A446-BACB-98E60E70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7517-8B4A-CE42-B304-933B9DA8A4E9}" type="datetimeFigureOut">
              <a:rPr lang="en-US" smtClean="0"/>
              <a:t>15/08/2019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2506266-B209-E04E-9478-63003EA8F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8C248B3-6CDE-A147-9D88-67E14FEA5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E5DE-B69D-B14D-9695-39B388F72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9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0730D99-B61A-8147-8214-0EA4DC85D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7517-8B4A-CE42-B304-933B9DA8A4E9}" type="datetimeFigureOut">
              <a:rPr lang="en-US" smtClean="0"/>
              <a:t>15/08/2019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76AF105-7835-D64E-8FDD-65BC59949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F660299-A31D-2243-9AFA-65133023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E5DE-B69D-B14D-9695-39B388F72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5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64219B-58AD-594D-8B6E-7FC54494A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15A09A-4990-2847-9145-522F23E5C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0BFD0F6-63CB-184F-8B50-48CDC9A6B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9FC8C70-6858-4A42-8258-90452C970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7517-8B4A-CE42-B304-933B9DA8A4E9}" type="datetimeFigureOut">
              <a:rPr lang="en-US" smtClean="0"/>
              <a:t>15/08/2019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F7648F4-3D2D-2B44-8D06-C2AAD30F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54DE746-4198-2F4D-A94D-EDBD5A08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E5DE-B69D-B14D-9695-39B388F72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1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1DE9C2-6426-A94D-B1AB-498588C4E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FAA9454-E55D-DF48-BD75-F5F8E8DF0D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7205DD2-077E-3748-B523-63509C3B4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55E7DC7-4540-5541-9D8F-EDE171C04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7517-8B4A-CE42-B304-933B9DA8A4E9}" type="datetimeFigureOut">
              <a:rPr lang="en-US" smtClean="0"/>
              <a:t>15/08/2019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657D852-0325-9145-BC1F-F19759BB1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0ED0C08-787E-A84F-AF29-26D409F51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E5DE-B69D-B14D-9695-39B388F72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4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D140F3D-8982-7247-BFBB-73B2E39FF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221E8DF-4254-A643-A84C-0DE9A6121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FD96731-C536-CB42-A540-9145009F56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27517-8B4A-CE42-B304-933B9DA8A4E9}" type="datetimeFigureOut">
              <a:rPr lang="en-US" smtClean="0"/>
              <a:t>15/08/2019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DCF4D3-41CC-9245-81A6-C37A58774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45FC26C-D806-774C-B56A-1DED13F7CA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7E5DE-B69D-B14D-9695-39B388F72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5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4" descr="Related image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" b="-1"/>
          <a:stretch/>
        </p:blipFill>
        <p:spPr bwMode="auto">
          <a:xfrm>
            <a:off x="0" y="-32084"/>
            <a:ext cx="6866021" cy="917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0" hidden="1">
            <a:extLst>
              <a:ext uri="{FF2B5EF4-FFF2-40B4-BE49-F238E27FC236}">
                <a16:creationId xmlns="" xmlns:a16="http://schemas.microsoft.com/office/drawing/2014/main" id="{626C477B-A8A2-45BF-91E7-4B4DA4379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130477"/>
            <a:ext cx="5915025" cy="480131"/>
          </a:xfr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800" b="1" dirty="0">
                <a:ea typeface="+mn-ea"/>
                <a:cs typeface="+mn-cs"/>
              </a:rPr>
              <a:t>Slide title</a:t>
            </a:r>
          </a:p>
        </p:txBody>
      </p:sp>
      <p:pic>
        <p:nvPicPr>
          <p:cNvPr id="330" name="Picture 3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31897" y="-32086"/>
            <a:ext cx="6897918" cy="1356527"/>
          </a:xfrm>
          <a:prstGeom prst="rect">
            <a:avLst/>
          </a:prstGeom>
        </p:spPr>
      </p:pic>
      <p:sp>
        <p:nvSpPr>
          <p:cNvPr id="1047" name="Rounded Rectangle 1046"/>
          <p:cNvSpPr/>
          <p:nvPr/>
        </p:nvSpPr>
        <p:spPr>
          <a:xfrm>
            <a:off x="5127135" y="45615"/>
            <a:ext cx="1915349" cy="783725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1038" name="Picture 10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668" y="206735"/>
            <a:ext cx="1663712" cy="464590"/>
          </a:xfrm>
          <a:prstGeom prst="rect">
            <a:avLst/>
          </a:prstGeom>
          <a:noFill/>
        </p:spPr>
      </p:pic>
      <p:pic>
        <p:nvPicPr>
          <p:cNvPr id="1045" name="Picture 10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795494"/>
            <a:ext cx="6858000" cy="1356527"/>
          </a:xfrm>
          <a:prstGeom prst="rect">
            <a:avLst/>
          </a:prstGeom>
        </p:spPr>
      </p:pic>
      <p:sp>
        <p:nvSpPr>
          <p:cNvPr id="1048" name="Rounded Rectangle 1047"/>
          <p:cNvSpPr/>
          <p:nvPr/>
        </p:nvSpPr>
        <p:spPr>
          <a:xfrm>
            <a:off x="-176464" y="8181473"/>
            <a:ext cx="3096127" cy="808666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1042" name="Picture 10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93" y="8510421"/>
            <a:ext cx="1454853" cy="455061"/>
          </a:xfrm>
          <a:prstGeom prst="rect">
            <a:avLst/>
          </a:prstGeom>
          <a:noFill/>
        </p:spPr>
      </p:pic>
      <p:pic>
        <p:nvPicPr>
          <p:cNvPr id="1043" name="Picture 104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888" y="8429948"/>
            <a:ext cx="577713" cy="51039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-31897" y="8218967"/>
            <a:ext cx="1073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 conference by:</a:t>
            </a:r>
            <a:endParaRPr lang="en-MY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1781883" y="8219944"/>
            <a:ext cx="1073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Organized by:</a:t>
            </a:r>
            <a:endParaRPr lang="en-MY" sz="1000" dirty="0"/>
          </a:p>
        </p:txBody>
      </p:sp>
      <p:sp>
        <p:nvSpPr>
          <p:cNvPr id="13" name="Rounded Rectangle 12"/>
          <p:cNvSpPr/>
          <p:nvPr/>
        </p:nvSpPr>
        <p:spPr>
          <a:xfrm>
            <a:off x="-193629" y="67255"/>
            <a:ext cx="5127135" cy="496271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TextBox 2"/>
          <p:cNvSpPr txBox="1"/>
          <p:nvPr/>
        </p:nvSpPr>
        <p:spPr>
          <a:xfrm>
            <a:off x="8021" y="59234"/>
            <a:ext cx="5092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OF MALAYA ACADEMIA COMMUNITY ENGAGEMENT INTERNATIONAL CONFERENCE 2019</a:t>
            </a:r>
            <a:endParaRPr lang="en-MY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281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44799046_Infographic elements transportation_SL_V1.potx" id="{1D07C113-7062-429F-9E52-3BB363AC2734}" vid="{1FA12CC6-D217-4FC9-9CE8-CD29F2FD8E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DAF0A13-72E8-45C6-9FB9-212D91FED3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4C362C-AA08-4A53-9E83-3060AA2B20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0C4EDD-AC3F-4047-B1F2-08552EEC93B8}">
  <ds:schemaRefs>
    <ds:schemaRef ds:uri="http://schemas.openxmlformats.org/package/2006/metadata/core-properties"/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71af3243-3dd4-4a8d-8c0d-dd76da1f02a5"/>
    <ds:schemaRef ds:uri="http://schemas.microsoft.com/office/2006/documentManagement/types"/>
    <ds:schemaRef ds:uri="http://schemas.microsoft.com/office/infopath/2007/PartnerControls"/>
    <ds:schemaRef ds:uri="16c05727-aa75-4e4a-9b5f-8a80a116589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Infographic elements transportation</Template>
  <TotalTime>0</TotalTime>
  <Words>19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Slide title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2019-08-13T06:17:47Z</dcterms:created>
  <dcterms:modified xsi:type="dcterms:W3CDTF">2019-08-15T08:54:20Z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