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Canva Sans Bold" charset="1" panose="020B0803030501040103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13463" y="2505858"/>
            <a:ext cx="4038851" cy="2282829"/>
          </a:xfrm>
          <a:custGeom>
            <a:avLst/>
            <a:gdLst/>
            <a:ahLst/>
            <a:cxnLst/>
            <a:rect r="r" b="b" t="t" l="l"/>
            <a:pathLst>
              <a:path h="2282829" w="4038851">
                <a:moveTo>
                  <a:pt x="0" y="0"/>
                </a:moveTo>
                <a:lnTo>
                  <a:pt x="4038851" y="0"/>
                </a:lnTo>
                <a:lnTo>
                  <a:pt x="4038851" y="2282829"/>
                </a:lnTo>
                <a:lnTo>
                  <a:pt x="0" y="22828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13463" y="5304388"/>
            <a:ext cx="4038851" cy="2282829"/>
          </a:xfrm>
          <a:custGeom>
            <a:avLst/>
            <a:gdLst/>
            <a:ahLst/>
            <a:cxnLst/>
            <a:rect r="r" b="b" t="t" l="l"/>
            <a:pathLst>
              <a:path h="2282829" w="4038851">
                <a:moveTo>
                  <a:pt x="0" y="0"/>
                </a:moveTo>
                <a:lnTo>
                  <a:pt x="4038851" y="0"/>
                </a:lnTo>
                <a:lnTo>
                  <a:pt x="4038851" y="2282828"/>
                </a:lnTo>
                <a:lnTo>
                  <a:pt x="0" y="22828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254430" y="2571182"/>
            <a:ext cx="3923277" cy="2217505"/>
          </a:xfrm>
          <a:custGeom>
            <a:avLst/>
            <a:gdLst/>
            <a:ahLst/>
            <a:cxnLst/>
            <a:rect r="r" b="b" t="t" l="l"/>
            <a:pathLst>
              <a:path h="2217505" w="3923277">
                <a:moveTo>
                  <a:pt x="0" y="0"/>
                </a:moveTo>
                <a:lnTo>
                  <a:pt x="3923277" y="0"/>
                </a:lnTo>
                <a:lnTo>
                  <a:pt x="3923277" y="2217505"/>
                </a:lnTo>
                <a:lnTo>
                  <a:pt x="0" y="2217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138856" y="5304388"/>
            <a:ext cx="4038851" cy="2282829"/>
          </a:xfrm>
          <a:custGeom>
            <a:avLst/>
            <a:gdLst/>
            <a:ahLst/>
            <a:cxnLst/>
            <a:rect r="r" b="b" t="t" l="l"/>
            <a:pathLst>
              <a:path h="2282829" w="4038851">
                <a:moveTo>
                  <a:pt x="0" y="0"/>
                </a:moveTo>
                <a:lnTo>
                  <a:pt x="4038851" y="0"/>
                </a:lnTo>
                <a:lnTo>
                  <a:pt x="4038851" y="2282828"/>
                </a:lnTo>
                <a:lnTo>
                  <a:pt x="0" y="22828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711107" y="2491965"/>
            <a:ext cx="4063430" cy="2296721"/>
          </a:xfrm>
          <a:custGeom>
            <a:avLst/>
            <a:gdLst/>
            <a:ahLst/>
            <a:cxnLst/>
            <a:rect r="r" b="b" t="t" l="l"/>
            <a:pathLst>
              <a:path h="2296721" w="4063430">
                <a:moveTo>
                  <a:pt x="0" y="0"/>
                </a:moveTo>
                <a:lnTo>
                  <a:pt x="4063430" y="0"/>
                </a:lnTo>
                <a:lnTo>
                  <a:pt x="4063430" y="2296722"/>
                </a:lnTo>
                <a:lnTo>
                  <a:pt x="0" y="22967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711107" y="5223944"/>
            <a:ext cx="4323498" cy="2443716"/>
          </a:xfrm>
          <a:custGeom>
            <a:avLst/>
            <a:gdLst/>
            <a:ahLst/>
            <a:cxnLst/>
            <a:rect r="r" b="b" t="t" l="l"/>
            <a:pathLst>
              <a:path h="2443716" w="4323498">
                <a:moveTo>
                  <a:pt x="0" y="0"/>
                </a:moveTo>
                <a:lnTo>
                  <a:pt x="4323498" y="0"/>
                </a:lnTo>
                <a:lnTo>
                  <a:pt x="4323498" y="2443716"/>
                </a:lnTo>
                <a:lnTo>
                  <a:pt x="0" y="24437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248175" y="712250"/>
            <a:ext cx="9791650" cy="1005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8"/>
              </a:lnSpc>
              <a:spcBef>
                <a:spcPct val="0"/>
              </a:spcBef>
            </a:pPr>
            <a:r>
              <a:rPr lang="en-US" b="true" sz="579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INITIATIVES MADANI 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DAHWp2Y5wzo</dc:identifier>
  <dcterms:modified xsi:type="dcterms:W3CDTF">2011-08-01T06:04:30Z</dcterms:modified>
  <cp:revision>1</cp:revision>
  <dc:title>SLIDE TEMPLATE INACE</dc:title>
</cp:coreProperties>
</file>