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Canva Sans Bold" charset="1" panose="020B0803030501040103"/>
      <p:regular r:id="rId7"/>
    </p:embeddedFont>
    <p:embeddedFont>
      <p:font typeface="League Spartan" charset="1" panose="0000080000000000000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86327" y="648091"/>
            <a:ext cx="3258980" cy="1049422"/>
            <a:chOff x="0" y="0"/>
            <a:chExt cx="4345307" cy="1399230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914255" y="-123825"/>
              <a:ext cx="1998388" cy="12957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108"/>
                </a:lnSpc>
                <a:spcBef>
                  <a:spcPct val="0"/>
                </a:spcBef>
              </a:pPr>
              <a:r>
                <a:rPr lang="en-US" b="true" sz="5791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ACE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1024567"/>
              <a:ext cx="2873402" cy="3736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1150"/>
                </a:lnSpc>
                <a:spcBef>
                  <a:spcPct val="0"/>
                </a:spcBef>
              </a:pPr>
              <a:r>
                <a:rPr lang="en-US" sz="821">
                  <a:solidFill>
                    <a:srgbClr val="000000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International Conference on Academia–Community Engagement Impact</a:t>
              </a:r>
            </a:p>
          </p:txBody>
        </p:sp>
        <p:sp>
          <p:nvSpPr>
            <p:cNvPr name="Freeform 5" id="5"/>
            <p:cNvSpPr/>
            <p:nvPr/>
          </p:nvSpPr>
          <p:spPr>
            <a:xfrm flipH="false" flipV="false" rot="0">
              <a:off x="2873402" y="0"/>
              <a:ext cx="1471905" cy="1399230"/>
            </a:xfrm>
            <a:custGeom>
              <a:avLst/>
              <a:gdLst/>
              <a:ahLst/>
              <a:cxnLst/>
              <a:rect r="r" b="b" t="t" l="l"/>
              <a:pathLst>
                <a:path h="1399230" w="1471905">
                  <a:moveTo>
                    <a:pt x="0" y="0"/>
                  </a:moveTo>
                  <a:lnTo>
                    <a:pt x="1471905" y="0"/>
                  </a:lnTo>
                  <a:lnTo>
                    <a:pt x="1471905" y="1399230"/>
                  </a:lnTo>
                  <a:lnTo>
                    <a:pt x="0" y="1399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0" y="-123825"/>
              <a:ext cx="914255" cy="129575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108"/>
                </a:lnSpc>
                <a:spcBef>
                  <a:spcPct val="0"/>
                </a:spcBef>
              </a:pPr>
              <a:r>
                <a:rPr lang="en-US" b="true" sz="5791" spc="-579">
                  <a:solidFill>
                    <a:srgbClr val="D9383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In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846421" y="8899066"/>
            <a:ext cx="4595158" cy="794241"/>
            <a:chOff x="0" y="0"/>
            <a:chExt cx="6126878" cy="105898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237916" y="0"/>
              <a:ext cx="2872661" cy="1058988"/>
            </a:xfrm>
            <a:custGeom>
              <a:avLst/>
              <a:gdLst/>
              <a:ahLst/>
              <a:cxnLst/>
              <a:rect r="r" b="b" t="t" l="l"/>
              <a:pathLst>
                <a:path h="1058988" w="2872661">
                  <a:moveTo>
                    <a:pt x="0" y="0"/>
                  </a:moveTo>
                  <a:lnTo>
                    <a:pt x="2872661" y="0"/>
                  </a:lnTo>
                  <a:lnTo>
                    <a:pt x="2872661" y="1058988"/>
                  </a:lnTo>
                  <a:lnTo>
                    <a:pt x="0" y="1058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3639" t="-35569" r="-11711" b="-34447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090951" cy="1058988"/>
            </a:xfrm>
            <a:custGeom>
              <a:avLst/>
              <a:gdLst/>
              <a:ahLst/>
              <a:cxnLst/>
              <a:rect r="r" b="b" t="t" l="l"/>
              <a:pathLst>
                <a:path h="1058988" w="1090951">
                  <a:moveTo>
                    <a:pt x="0" y="0"/>
                  </a:moveTo>
                  <a:lnTo>
                    <a:pt x="1090951" y="0"/>
                  </a:lnTo>
                  <a:lnTo>
                    <a:pt x="1090951" y="1058988"/>
                  </a:lnTo>
                  <a:lnTo>
                    <a:pt x="0" y="1058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24922" t="-37785" r="-152139" b="-80713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4110577" y="0"/>
              <a:ext cx="2016301" cy="1058988"/>
            </a:xfrm>
            <a:custGeom>
              <a:avLst/>
              <a:gdLst/>
              <a:ahLst/>
              <a:cxnLst/>
              <a:rect r="r" b="b" t="t" l="l"/>
              <a:pathLst>
                <a:path h="1058988" w="2016301">
                  <a:moveTo>
                    <a:pt x="0" y="0"/>
                  </a:moveTo>
                  <a:lnTo>
                    <a:pt x="2016301" y="0"/>
                  </a:lnTo>
                  <a:lnTo>
                    <a:pt x="2016301" y="1058988"/>
                  </a:lnTo>
                  <a:lnTo>
                    <a:pt x="0" y="10589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4992" r="-2672" b="-4992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1022226" y="762745"/>
            <a:ext cx="3485565" cy="1133631"/>
          </a:xfrm>
          <a:custGeom>
            <a:avLst/>
            <a:gdLst/>
            <a:ahLst/>
            <a:cxnLst/>
            <a:rect r="r" b="b" t="t" l="l"/>
            <a:pathLst>
              <a:path h="1133631" w="3485565">
                <a:moveTo>
                  <a:pt x="0" y="0"/>
                </a:moveTo>
                <a:lnTo>
                  <a:pt x="3485564" y="0"/>
                </a:lnTo>
                <a:lnTo>
                  <a:pt x="3485564" y="1133631"/>
                </a:lnTo>
                <a:lnTo>
                  <a:pt x="0" y="11336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11597" r="0" b="-12543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769957" y="549410"/>
            <a:ext cx="2111561" cy="1617484"/>
          </a:xfrm>
          <a:custGeom>
            <a:avLst/>
            <a:gdLst/>
            <a:ahLst/>
            <a:cxnLst/>
            <a:rect r="r" b="b" t="t" l="l"/>
            <a:pathLst>
              <a:path h="1617484" w="2111561">
                <a:moveTo>
                  <a:pt x="0" y="0"/>
                </a:moveTo>
                <a:lnTo>
                  <a:pt x="2111561" y="0"/>
                </a:lnTo>
                <a:lnTo>
                  <a:pt x="2111561" y="1617484"/>
                </a:lnTo>
                <a:lnTo>
                  <a:pt x="0" y="16174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4007" t="-35789" r="-15758" b="-33614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55451" y="549410"/>
            <a:ext cx="2861702" cy="1617484"/>
          </a:xfrm>
          <a:custGeom>
            <a:avLst/>
            <a:gdLst/>
            <a:ahLst/>
            <a:cxnLst/>
            <a:rect r="r" b="b" t="t" l="l"/>
            <a:pathLst>
              <a:path h="1617484" w="2861702">
                <a:moveTo>
                  <a:pt x="0" y="0"/>
                </a:moveTo>
                <a:lnTo>
                  <a:pt x="2861702" y="0"/>
                </a:lnTo>
                <a:lnTo>
                  <a:pt x="2861702" y="1617484"/>
                </a:lnTo>
                <a:lnTo>
                  <a:pt x="0" y="16174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7334322" y="1835334"/>
            <a:ext cx="3297287" cy="169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374"/>
              </a:lnSpc>
              <a:spcBef>
                <a:spcPct val="0"/>
              </a:spcBef>
            </a:pPr>
            <a:r>
              <a:rPr lang="en-US" sz="1446" spc="89">
                <a:solidFill>
                  <a:srgbClr val="003B8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MALAYSIA MADANI INITIATIVES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884708" y="842168"/>
            <a:ext cx="1947841" cy="5850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10"/>
              </a:lnSpc>
              <a:spcBef>
                <a:spcPct val="0"/>
              </a:spcBef>
            </a:pPr>
            <a:r>
              <a:rPr lang="en-US" b="true" sz="3364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ID PAPER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31587" y="2390030"/>
            <a:ext cx="2509429" cy="19204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08"/>
              </a:lnSpc>
              <a:spcBef>
                <a:spcPct val="0"/>
              </a:spcBef>
            </a:pPr>
            <a:r>
              <a:rPr lang="en-US" b="true" sz="272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INSERT INITIATIVES MADANI LOGO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538532" y="2390030"/>
            <a:ext cx="2452952" cy="1627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3"/>
              </a:lnSpc>
              <a:spcBef>
                <a:spcPct val="0"/>
              </a:spcBef>
            </a:pPr>
            <a:r>
              <a:rPr lang="en-US" b="true" sz="3095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INSERT UNIVERSITY LOGO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DAHWp2Y5wzo</dc:identifier>
  <dcterms:modified xsi:type="dcterms:W3CDTF">2011-08-01T06:04:30Z</dcterms:modified>
  <cp:revision>1</cp:revision>
  <dc:title>SLIDE TEMPLATE INACE</dc:title>
</cp:coreProperties>
</file>