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94">
          <p15:clr>
            <a:srgbClr val="A4A3A4"/>
          </p15:clr>
        </p15:guide>
        <p15:guide id="2" pos="392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j4+iMXVmiihdfFB4ctstsGG1PV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5" d="100"/>
          <a:sy n="25" d="100"/>
        </p:scale>
        <p:origin x="2368" y="16"/>
      </p:cViewPr>
      <p:guideLst>
        <p:guide orient="horz" pos="3694"/>
        <p:guide pos="39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60864" y="1143000"/>
            <a:ext cx="173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hcdc5e97992648f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hcdc5e97992648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ster Template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633297" y="2008796"/>
            <a:ext cx="9020400" cy="8259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64"/>
              <a:buFont typeface="Arial"/>
              <a:buNone/>
              <a:defRPr sz="2364" b="1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2pPr>
            <a:lvl3pPr lvl="2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3pPr>
            <a:lvl4pPr lvl="3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4pPr>
            <a:lvl5pPr lvl="4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5pPr>
            <a:lvl6pPr lvl="5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6pPr>
            <a:lvl7pPr lvl="6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7pPr>
            <a:lvl8pPr lvl="7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8pPr>
            <a:lvl9pPr lvl="8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633297" y="2883225"/>
            <a:ext cx="9020400" cy="436200"/>
          </a:xfrm>
          <a:prstGeom prst="rect">
            <a:avLst/>
          </a:prstGeom>
        </p:spPr>
        <p:txBody>
          <a:bodyPr spcFirstLastPara="1" wrap="square" lIns="135100" tIns="135100" rIns="135100" bIns="135100" anchor="ctr" anchorCtr="0">
            <a:normAutofit/>
          </a:bodyPr>
          <a:lstStyle>
            <a:lvl1pPr lvl="0" algn="ctr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827"/>
              </a:spcBef>
              <a:spcAft>
                <a:spcPts val="0"/>
              </a:spcAft>
              <a:buSzPts val="3990"/>
              <a:buNone/>
              <a:defRPr sz="3990"/>
            </a:lvl2pPr>
            <a:lvl3pPr lvl="2" algn="ctr">
              <a:spcBef>
                <a:spcPts val="709"/>
              </a:spcBef>
              <a:spcAft>
                <a:spcPts val="0"/>
              </a:spcAft>
              <a:buSzPts val="3399"/>
              <a:buNone/>
              <a:defRPr sz="3399"/>
            </a:lvl3pPr>
            <a:lvl4pPr lvl="3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4pPr>
            <a:lvl5pPr lvl="4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5pPr>
            <a:lvl6pPr lvl="5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6pPr>
            <a:lvl7pPr lvl="6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7pPr>
            <a:lvl8pPr lvl="7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8pPr>
            <a:lvl9pPr lvl="8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2"/>
          </p:nvPr>
        </p:nvSpPr>
        <p:spPr>
          <a:xfrm>
            <a:off x="633297" y="3319047"/>
            <a:ext cx="9020400" cy="436200"/>
          </a:xfrm>
          <a:prstGeom prst="rect">
            <a:avLst/>
          </a:prstGeom>
        </p:spPr>
        <p:txBody>
          <a:bodyPr spcFirstLastPara="1" wrap="square" lIns="135100" tIns="135100" rIns="135100" bIns="135100" anchor="ctr" anchorCtr="0">
            <a:normAutofit/>
          </a:bodyPr>
          <a:lstStyle>
            <a:lvl1pPr lvl="0" algn="ctr">
              <a:spcBef>
                <a:spcPts val="946"/>
              </a:spcBef>
              <a:spcAft>
                <a:spcPts val="0"/>
              </a:spcAft>
              <a:buSzPts val="1625"/>
              <a:buNone/>
              <a:defRPr sz="1625" i="1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827"/>
              </a:spcBef>
              <a:spcAft>
                <a:spcPts val="0"/>
              </a:spcAft>
              <a:buSzPts val="3990"/>
              <a:buNone/>
              <a:defRPr sz="3990"/>
            </a:lvl2pPr>
            <a:lvl3pPr lvl="2" algn="ctr">
              <a:spcBef>
                <a:spcPts val="709"/>
              </a:spcBef>
              <a:spcAft>
                <a:spcPts val="0"/>
              </a:spcAft>
              <a:buSzPts val="3399"/>
              <a:buNone/>
              <a:defRPr sz="3399"/>
            </a:lvl3pPr>
            <a:lvl4pPr lvl="3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4pPr>
            <a:lvl5pPr lvl="4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5pPr>
            <a:lvl6pPr lvl="5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6pPr>
            <a:lvl7pPr lvl="6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7pPr>
            <a:lvl8pPr lvl="7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8pPr>
            <a:lvl9pPr lvl="8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3"/>
          </p:nvPr>
        </p:nvSpPr>
        <p:spPr>
          <a:xfrm>
            <a:off x="8623164" y="598627"/>
            <a:ext cx="1552200" cy="107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5"/>
              <a:buNone/>
              <a:defRPr sz="1625" b="1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827"/>
              </a:spcBef>
              <a:spcAft>
                <a:spcPts val="0"/>
              </a:spcAft>
              <a:buSzPts val="3990"/>
              <a:buNone/>
              <a:defRPr sz="3990"/>
            </a:lvl2pPr>
            <a:lvl3pPr lvl="2" algn="ctr">
              <a:spcBef>
                <a:spcPts val="709"/>
              </a:spcBef>
              <a:spcAft>
                <a:spcPts val="0"/>
              </a:spcAft>
              <a:buSzPts val="3399"/>
              <a:buNone/>
              <a:defRPr sz="3399"/>
            </a:lvl3pPr>
            <a:lvl4pPr lvl="3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4pPr>
            <a:lvl5pPr lvl="4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5pPr>
            <a:lvl6pPr lvl="5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6pPr>
            <a:lvl7pPr lvl="6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7pPr>
            <a:lvl8pPr lvl="7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8pPr>
            <a:lvl9pPr lvl="8" algn="ctr">
              <a:spcBef>
                <a:spcPts val="591"/>
              </a:spcBef>
              <a:spcAft>
                <a:spcPts val="0"/>
              </a:spcAft>
              <a:buSzPts val="2808"/>
              <a:buNone/>
              <a:defRPr sz="2808"/>
            </a:lvl9pPr>
          </a:lstStyle>
          <a:p>
            <a:endParaRPr/>
          </a:p>
        </p:txBody>
      </p:sp>
      <p:sp>
        <p:nvSpPr>
          <p:cNvPr id="20" name="Google Shape;20;p4"/>
          <p:cNvSpPr>
            <a:spLocks noGrp="1"/>
          </p:cNvSpPr>
          <p:nvPr>
            <p:ph type="pic" idx="4"/>
          </p:nvPr>
        </p:nvSpPr>
        <p:spPr>
          <a:xfrm>
            <a:off x="6778787" y="598627"/>
            <a:ext cx="1844400" cy="1079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MY"/>
          </a:p>
        </p:txBody>
      </p:sp>
      <p:pic>
        <p:nvPicPr>
          <p:cNvPr id="21" name="Google Shape;21;p4" title="INSERT UNI LOGO (1).png"/>
          <p:cNvPicPr preferRelativeResize="0"/>
          <p:nvPr/>
        </p:nvPicPr>
        <p:blipFill rotWithShape="1">
          <a:blip r:embed="rId3">
            <a:alphaModFix/>
          </a:blip>
          <a:srcRect l="9679" t="10475" r="11500" b="14759"/>
          <a:stretch/>
        </p:blipFill>
        <p:spPr>
          <a:xfrm>
            <a:off x="2114775" y="605325"/>
            <a:ext cx="1644500" cy="110729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/>
        </p:nvSpPr>
        <p:spPr>
          <a:xfrm>
            <a:off x="667863" y="3906594"/>
            <a:ext cx="47658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INTRODUCTION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440388" y="3798950"/>
            <a:ext cx="7119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1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5"/>
          </p:nvPr>
        </p:nvSpPr>
        <p:spPr>
          <a:xfrm>
            <a:off x="985477" y="15874599"/>
            <a:ext cx="4439400" cy="10164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4137"/>
              <a:buNone/>
              <a:defRPr sz="4137"/>
            </a:lvl2pPr>
            <a:lvl3pPr lvl="2" algn="just">
              <a:spcBef>
                <a:spcPts val="709"/>
              </a:spcBef>
              <a:spcAft>
                <a:spcPts val="0"/>
              </a:spcAft>
              <a:buSzPts val="3546"/>
              <a:buNone/>
              <a:defRPr sz="3546"/>
            </a:lvl3pPr>
            <a:lvl4pPr lvl="3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4pPr>
            <a:lvl5pPr lvl="4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5pPr>
            <a:lvl6pPr lvl="5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6pPr>
            <a:lvl7pPr lvl="6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7pPr>
            <a:lvl8pPr lvl="7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8pPr>
            <a:lvl9pPr lvl="8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6"/>
          </p:nvPr>
        </p:nvSpPr>
        <p:spPr>
          <a:xfrm>
            <a:off x="985477" y="7343633"/>
            <a:ext cx="4439400" cy="24909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1773"/>
              <a:buNone/>
              <a:defRPr sz="1773"/>
            </a:lvl2pPr>
            <a:lvl3pPr lvl="2" algn="just">
              <a:spcBef>
                <a:spcPts val="709"/>
              </a:spcBef>
              <a:spcAft>
                <a:spcPts val="0"/>
              </a:spcAft>
              <a:buSzPts val="1773"/>
              <a:buNone/>
              <a:defRPr sz="1773"/>
            </a:lvl3pPr>
            <a:lvl4pPr lvl="3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4pPr>
            <a:lvl5pPr lvl="4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5pPr>
            <a:lvl6pPr lvl="5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6pPr>
            <a:lvl7pPr lvl="6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7pPr>
            <a:lvl8pPr lvl="7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8pPr>
            <a:lvl9pPr lvl="8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7"/>
          </p:nvPr>
        </p:nvSpPr>
        <p:spPr>
          <a:xfrm>
            <a:off x="985477" y="10656080"/>
            <a:ext cx="4439400" cy="17466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1773"/>
              <a:buNone/>
              <a:defRPr sz="1773"/>
            </a:lvl2pPr>
            <a:lvl3pPr lvl="2" algn="just">
              <a:spcBef>
                <a:spcPts val="709"/>
              </a:spcBef>
              <a:spcAft>
                <a:spcPts val="0"/>
              </a:spcAft>
              <a:buSzPts val="1773"/>
              <a:buNone/>
              <a:defRPr sz="1773"/>
            </a:lvl3pPr>
            <a:lvl4pPr lvl="3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4pPr>
            <a:lvl5pPr lvl="4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5pPr>
            <a:lvl6pPr lvl="5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6pPr>
            <a:lvl7pPr lvl="6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7pPr>
            <a:lvl8pPr lvl="7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8pPr>
            <a:lvl9pPr lvl="8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8"/>
          </p:nvPr>
        </p:nvSpPr>
        <p:spPr>
          <a:xfrm>
            <a:off x="985477" y="13354613"/>
            <a:ext cx="4439400" cy="16269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4137"/>
              <a:buNone/>
              <a:defRPr sz="4137"/>
            </a:lvl2pPr>
            <a:lvl3pPr lvl="2" algn="just">
              <a:spcBef>
                <a:spcPts val="709"/>
              </a:spcBef>
              <a:spcAft>
                <a:spcPts val="0"/>
              </a:spcAft>
              <a:buSzPts val="3546"/>
              <a:buNone/>
              <a:defRPr sz="3546"/>
            </a:lvl3pPr>
            <a:lvl4pPr lvl="3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4pPr>
            <a:lvl5pPr lvl="4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5pPr>
            <a:lvl6pPr lvl="5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6pPr>
            <a:lvl7pPr lvl="6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7pPr>
            <a:lvl8pPr lvl="7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8pPr>
            <a:lvl9pPr lvl="8" algn="just">
              <a:spcBef>
                <a:spcPts val="591"/>
              </a:spcBef>
              <a:spcAft>
                <a:spcPts val="0"/>
              </a:spcAft>
              <a:buSzPts val="2955"/>
              <a:buNone/>
              <a:defRPr sz="2955"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9"/>
          </p:nvPr>
        </p:nvSpPr>
        <p:spPr>
          <a:xfrm>
            <a:off x="985477" y="4671625"/>
            <a:ext cx="4439400" cy="18087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1773"/>
              <a:buNone/>
              <a:defRPr sz="1773"/>
            </a:lvl2pPr>
            <a:lvl3pPr lvl="2" algn="just">
              <a:spcBef>
                <a:spcPts val="709"/>
              </a:spcBef>
              <a:spcAft>
                <a:spcPts val="0"/>
              </a:spcAft>
              <a:buSzPts val="1773"/>
              <a:buNone/>
              <a:defRPr sz="1773"/>
            </a:lvl3pPr>
            <a:lvl4pPr lvl="3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4pPr>
            <a:lvl5pPr lvl="4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5pPr>
            <a:lvl6pPr lvl="5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6pPr>
            <a:lvl7pPr lvl="6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7pPr>
            <a:lvl8pPr lvl="7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8pPr>
            <a:lvl9pPr lvl="8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3"/>
          </p:nvPr>
        </p:nvSpPr>
        <p:spPr>
          <a:xfrm>
            <a:off x="6154400" y="4686033"/>
            <a:ext cx="3688800" cy="49881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1773"/>
              <a:buNone/>
              <a:defRPr sz="1773"/>
            </a:lvl2pPr>
            <a:lvl3pPr lvl="2" algn="just">
              <a:spcBef>
                <a:spcPts val="709"/>
              </a:spcBef>
              <a:spcAft>
                <a:spcPts val="0"/>
              </a:spcAft>
              <a:buSzPts val="1773"/>
              <a:buNone/>
              <a:defRPr sz="1773"/>
            </a:lvl3pPr>
            <a:lvl4pPr lvl="3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4pPr>
            <a:lvl5pPr lvl="4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5pPr>
            <a:lvl6pPr lvl="5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6pPr>
            <a:lvl7pPr lvl="6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7pPr>
            <a:lvl8pPr lvl="7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8pPr>
            <a:lvl9pPr lvl="8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4"/>
          </p:nvPr>
        </p:nvSpPr>
        <p:spPr>
          <a:xfrm>
            <a:off x="6154400" y="10627240"/>
            <a:ext cx="3688800" cy="18087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1773"/>
              <a:buNone/>
              <a:defRPr sz="1773"/>
            </a:lvl2pPr>
            <a:lvl3pPr lvl="2" algn="just">
              <a:spcBef>
                <a:spcPts val="709"/>
              </a:spcBef>
              <a:spcAft>
                <a:spcPts val="0"/>
              </a:spcAft>
              <a:buSzPts val="1773"/>
              <a:buNone/>
              <a:defRPr sz="1773"/>
            </a:lvl3pPr>
            <a:lvl4pPr lvl="3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4pPr>
            <a:lvl5pPr lvl="4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5pPr>
            <a:lvl6pPr lvl="5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6pPr>
            <a:lvl7pPr lvl="6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7pPr>
            <a:lvl8pPr lvl="7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8pPr>
            <a:lvl9pPr lvl="8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5"/>
          </p:nvPr>
        </p:nvSpPr>
        <p:spPr>
          <a:xfrm>
            <a:off x="6154400" y="13349463"/>
            <a:ext cx="3688800" cy="29223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>
            <a:lvl1pPr lvl="0" algn="just">
              <a:spcBef>
                <a:spcPts val="946"/>
              </a:spcBef>
              <a:spcAft>
                <a:spcPts val="0"/>
              </a:spcAft>
              <a:buSzPts val="1773"/>
              <a:buNone/>
              <a:defRPr sz="1773">
                <a:latin typeface="Arial"/>
                <a:ea typeface="Arial"/>
                <a:cs typeface="Arial"/>
                <a:sym typeface="Arial"/>
              </a:defRPr>
            </a:lvl1pPr>
            <a:lvl2pPr lvl="1" algn="just">
              <a:spcBef>
                <a:spcPts val="827"/>
              </a:spcBef>
              <a:spcAft>
                <a:spcPts val="0"/>
              </a:spcAft>
              <a:buSzPts val="1773"/>
              <a:buNone/>
              <a:defRPr sz="1773"/>
            </a:lvl2pPr>
            <a:lvl3pPr lvl="2" algn="just">
              <a:spcBef>
                <a:spcPts val="709"/>
              </a:spcBef>
              <a:spcAft>
                <a:spcPts val="0"/>
              </a:spcAft>
              <a:buSzPts val="1773"/>
              <a:buNone/>
              <a:defRPr sz="1773"/>
            </a:lvl3pPr>
            <a:lvl4pPr lvl="3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4pPr>
            <a:lvl5pPr lvl="4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5pPr>
            <a:lvl6pPr lvl="5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6pPr>
            <a:lvl7pPr lvl="6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7pPr>
            <a:lvl8pPr lvl="7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8pPr>
            <a:lvl9pPr lvl="8" algn="just">
              <a:spcBef>
                <a:spcPts val="591"/>
              </a:spcBef>
              <a:spcAft>
                <a:spcPts val="0"/>
              </a:spcAft>
              <a:buSzPts val="1773"/>
              <a:buNone/>
              <a:defRPr sz="1773"/>
            </a:lvl9pPr>
          </a:lstStyle>
          <a:p>
            <a:endParaRPr/>
          </a:p>
        </p:txBody>
      </p:sp>
      <p:pic>
        <p:nvPicPr>
          <p:cNvPr id="32" name="Google Shape;32;p4" title="INSERT UNI LOGO (2).png"/>
          <p:cNvPicPr preferRelativeResize="0"/>
          <p:nvPr/>
        </p:nvPicPr>
        <p:blipFill rotWithShape="1">
          <a:blip r:embed="rId4">
            <a:alphaModFix/>
          </a:blip>
          <a:srcRect b="35757"/>
          <a:stretch/>
        </p:blipFill>
        <p:spPr>
          <a:xfrm>
            <a:off x="3893150" y="543013"/>
            <a:ext cx="2751750" cy="126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 title="3.png"/>
          <p:cNvPicPr preferRelativeResize="0"/>
          <p:nvPr/>
        </p:nvPicPr>
        <p:blipFill rotWithShape="1">
          <a:blip r:embed="rId5">
            <a:alphaModFix/>
          </a:blip>
          <a:srcRect l="5320" r="5266" b="75260"/>
          <a:stretch/>
        </p:blipFill>
        <p:spPr>
          <a:xfrm>
            <a:off x="4501500" y="16926427"/>
            <a:ext cx="3950075" cy="82589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>
            <a:spLocks noGrp="1"/>
          </p:cNvSpPr>
          <p:nvPr>
            <p:ph type="pic" idx="16"/>
          </p:nvPr>
        </p:nvSpPr>
        <p:spPr>
          <a:xfrm>
            <a:off x="8570242" y="16317425"/>
            <a:ext cx="1284000" cy="144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MY"/>
          </a:p>
        </p:txBody>
      </p:sp>
      <p:sp>
        <p:nvSpPr>
          <p:cNvPr id="35" name="Google Shape;35;p4"/>
          <p:cNvSpPr txBox="1"/>
          <p:nvPr/>
        </p:nvSpPr>
        <p:spPr>
          <a:xfrm>
            <a:off x="5442486" y="16280173"/>
            <a:ext cx="31125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rgbClr val="013B88"/>
                </a:solidFill>
              </a:rPr>
              <a:t>SCAN TO LEARN MORE</a:t>
            </a:r>
            <a:endParaRPr sz="1773" b="1">
              <a:solidFill>
                <a:srgbClr val="013B88"/>
              </a:solidFill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450260" y="17061621"/>
            <a:ext cx="39501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rgbClr val="013B88"/>
                </a:solidFill>
              </a:rPr>
              <a:t>28 - 29 OKTOBER 2026</a:t>
            </a:r>
            <a:br>
              <a:rPr lang="en-US" sz="1773" b="1">
                <a:solidFill>
                  <a:srgbClr val="013B88"/>
                </a:solidFill>
              </a:rPr>
            </a:br>
            <a:r>
              <a:rPr lang="en-US" sz="1773" b="1">
                <a:solidFill>
                  <a:srgbClr val="013B88"/>
                </a:solidFill>
              </a:rPr>
              <a:t>PREMIERA HOTEL KUALA LUMPUR</a:t>
            </a:r>
            <a:endParaRPr sz="1773" b="1">
              <a:solidFill>
                <a:srgbClr val="013B88"/>
              </a:solidFill>
            </a:endParaRPr>
          </a:p>
        </p:txBody>
      </p:sp>
      <p:sp>
        <p:nvSpPr>
          <p:cNvPr id="37" name="Google Shape;37;p4"/>
          <p:cNvSpPr>
            <a:spLocks noGrp="1"/>
          </p:cNvSpPr>
          <p:nvPr>
            <p:ph type="pic" idx="17"/>
          </p:nvPr>
        </p:nvSpPr>
        <p:spPr>
          <a:xfrm>
            <a:off x="180684" y="633514"/>
            <a:ext cx="1844400" cy="10791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MY"/>
          </a:p>
        </p:txBody>
      </p:sp>
      <p:sp>
        <p:nvSpPr>
          <p:cNvPr id="38" name="Google Shape;38;p4"/>
          <p:cNvSpPr txBox="1"/>
          <p:nvPr/>
        </p:nvSpPr>
        <p:spPr>
          <a:xfrm>
            <a:off x="667872" y="6641769"/>
            <a:ext cx="47658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APPROACH &amp; IMPLEMENTATION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440397" y="6534125"/>
            <a:ext cx="7119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2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40" name="Google Shape;40;p4"/>
          <p:cNvSpPr txBox="1"/>
          <p:nvPr/>
        </p:nvSpPr>
        <p:spPr>
          <a:xfrm>
            <a:off x="667856" y="10052019"/>
            <a:ext cx="47658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RELEVANCE TO MALAYSIA MADANI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440381" y="9944375"/>
            <a:ext cx="7119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3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667870" y="12820894"/>
            <a:ext cx="47658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COMMUNITY REACH &amp; PARTNERSHIP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440395" y="12713250"/>
            <a:ext cx="7119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4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5902974" y="3950425"/>
            <a:ext cx="41601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OUTPUTS &amp; IMPACTS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5675495" y="3842775"/>
            <a:ext cx="7119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5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46" name="Google Shape;46;p4"/>
          <p:cNvSpPr txBox="1"/>
          <p:nvPr/>
        </p:nvSpPr>
        <p:spPr>
          <a:xfrm>
            <a:off x="5896691" y="10056712"/>
            <a:ext cx="41586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SUSTAINABILITY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5669286" y="9949062"/>
            <a:ext cx="7116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6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48" name="Google Shape;48;p4"/>
          <p:cNvSpPr txBox="1"/>
          <p:nvPr/>
        </p:nvSpPr>
        <p:spPr>
          <a:xfrm>
            <a:off x="5896691" y="12790087"/>
            <a:ext cx="41586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CONCLUSION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5669286" y="12682437"/>
            <a:ext cx="7116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7</a:t>
            </a:r>
            <a:endParaRPr sz="2512" b="1">
              <a:solidFill>
                <a:schemeClr val="lt1"/>
              </a:solidFill>
            </a:endParaRPr>
          </a:p>
        </p:txBody>
      </p:sp>
      <p:sp>
        <p:nvSpPr>
          <p:cNvPr id="50" name="Google Shape;50;p4"/>
          <p:cNvSpPr txBox="1"/>
          <p:nvPr/>
        </p:nvSpPr>
        <p:spPr>
          <a:xfrm>
            <a:off x="667870" y="14995069"/>
            <a:ext cx="4765800" cy="558300"/>
          </a:xfrm>
          <a:prstGeom prst="rect">
            <a:avLst/>
          </a:prstGeom>
          <a:solidFill>
            <a:srgbClr val="013B88"/>
          </a:solidFill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>
                <a:solidFill>
                  <a:schemeClr val="lt1"/>
                </a:solidFill>
              </a:rPr>
              <a:t>ACKNOWLEDGEMENT</a:t>
            </a:r>
            <a:endParaRPr sz="1773" b="1">
              <a:solidFill>
                <a:schemeClr val="lt1"/>
              </a:solidFill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440395" y="14887425"/>
            <a:ext cx="711900" cy="755700"/>
          </a:xfrm>
          <a:prstGeom prst="ellipse">
            <a:avLst/>
          </a:prstGeom>
          <a:solidFill>
            <a:srgbClr val="013B88"/>
          </a:solidFill>
          <a:ln w="140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12" b="1">
                <a:solidFill>
                  <a:schemeClr val="lt1"/>
                </a:solidFill>
              </a:rPr>
              <a:t>8</a:t>
            </a:r>
            <a:endParaRPr sz="2512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622407" y="469690"/>
            <a:ext cx="112032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67525" rIns="135100" bIns="67525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2"/>
              <a:buFont typeface="Calibri"/>
              <a:buNone/>
              <a:defRPr sz="65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2pPr>
            <a:lvl3pPr lvl="2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3pPr>
            <a:lvl4pPr lvl="3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4pPr>
            <a:lvl5pPr lvl="4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5pPr>
            <a:lvl6pPr lvl="5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6pPr>
            <a:lvl7pPr lvl="6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7pPr>
            <a:lvl8pPr lvl="7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8pPr>
            <a:lvl9pPr lvl="8">
              <a:spcBef>
                <a:spcPts val="0"/>
              </a:spcBef>
              <a:spcAft>
                <a:spcPts val="0"/>
              </a:spcAft>
              <a:buSzPts val="2069"/>
              <a:buNone/>
              <a:defRPr sz="266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622407" y="2736684"/>
            <a:ext cx="11203200" cy="77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67525" rIns="135100" bIns="67525" anchor="t" anchorCtr="0">
            <a:normAutofit/>
          </a:bodyPr>
          <a:lstStyle>
            <a:lvl1pPr marL="457200" marR="0" lvl="0" indent="-528855" algn="l">
              <a:spcBef>
                <a:spcPts val="946"/>
              </a:spcBef>
              <a:spcAft>
                <a:spcPts val="0"/>
              </a:spcAft>
              <a:buClr>
                <a:schemeClr val="dk1"/>
              </a:buClr>
              <a:buSzPts val="4728"/>
              <a:buFont typeface="Arial"/>
              <a:buChar char="•"/>
              <a:defRPr sz="4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91324" algn="l"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4137"/>
              <a:buFont typeface="Arial"/>
              <a:buChar char="–"/>
              <a:defRPr sz="41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53791" algn="l">
              <a:spcBef>
                <a:spcPts val="709"/>
              </a:spcBef>
              <a:spcAft>
                <a:spcPts val="0"/>
              </a:spcAft>
              <a:buClr>
                <a:schemeClr val="dk1"/>
              </a:buClr>
              <a:buSzPts val="3546"/>
              <a:buFont typeface="Arial"/>
              <a:buChar char="•"/>
              <a:defRPr sz="35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16260" algn="l"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955"/>
              <a:buFont typeface="Arial"/>
              <a:buChar char="–"/>
              <a:defRPr sz="29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16260" algn="l"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955"/>
              <a:buFont typeface="Arial"/>
              <a:buChar char="»"/>
              <a:defRPr sz="29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16260" algn="l"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955"/>
              <a:buFont typeface="Arial"/>
              <a:buChar char="•"/>
              <a:defRPr sz="29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6260" algn="l"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955"/>
              <a:buFont typeface="Arial"/>
              <a:buChar char="•"/>
              <a:defRPr sz="29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6260" algn="l"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955"/>
              <a:buFont typeface="Arial"/>
              <a:buChar char="•"/>
              <a:defRPr sz="29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6259" algn="l">
              <a:spcBef>
                <a:spcPts val="591"/>
              </a:spcBef>
              <a:spcAft>
                <a:spcPts val="0"/>
              </a:spcAft>
              <a:buClr>
                <a:schemeClr val="dk1"/>
              </a:buClr>
              <a:buSzPts val="2955"/>
              <a:buFont typeface="Arial"/>
              <a:buChar char="•"/>
              <a:defRPr sz="29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622407" y="10870717"/>
            <a:ext cx="29046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67525" rIns="135100" bIns="675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2069"/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253113" y="10870717"/>
            <a:ext cx="39420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67525" rIns="135100" bIns="675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2069"/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2069"/>
              <a:buNone/>
              <a:defRPr sz="26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921163" y="10870717"/>
            <a:ext cx="29046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67525" rIns="135100" bIns="6752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77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cdc5e97992648f7_0_0"/>
          <p:cNvSpPr txBox="1"/>
          <p:nvPr/>
        </p:nvSpPr>
        <p:spPr>
          <a:xfrm>
            <a:off x="8458112" y="17297352"/>
            <a:ext cx="14250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67525" rIns="135100" bIns="675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69"/>
          </a:p>
        </p:txBody>
      </p:sp>
      <p:sp>
        <p:nvSpPr>
          <p:cNvPr id="57" name="Google Shape;57;hcdc5e97992648f7_0_0"/>
          <p:cNvSpPr txBox="1">
            <a:spLocks noGrp="1"/>
          </p:cNvSpPr>
          <p:nvPr>
            <p:ph type="title"/>
          </p:nvPr>
        </p:nvSpPr>
        <p:spPr>
          <a:xfrm>
            <a:off x="633297" y="2008796"/>
            <a:ext cx="9020400" cy="8259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64"/>
              <a:t>[PROJECT TITLE LINE 1]</a:t>
            </a:r>
            <a:endParaRPr sz="2364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US" sz="2364"/>
              <a:t>[PROJECT TITLE LINE 2]</a:t>
            </a:r>
            <a:endParaRPr sz="2364"/>
          </a:p>
        </p:txBody>
      </p:sp>
      <p:sp>
        <p:nvSpPr>
          <p:cNvPr id="58" name="Google Shape;58;hcdc5e97992648f7_0_0"/>
          <p:cNvSpPr txBox="1">
            <a:spLocks noGrp="1"/>
          </p:cNvSpPr>
          <p:nvPr>
            <p:ph type="subTitle" idx="1"/>
          </p:nvPr>
        </p:nvSpPr>
        <p:spPr>
          <a:xfrm>
            <a:off x="633297" y="2883225"/>
            <a:ext cx="9020400" cy="436200"/>
          </a:xfrm>
          <a:prstGeom prst="rect">
            <a:avLst/>
          </a:prstGeom>
        </p:spPr>
        <p:txBody>
          <a:bodyPr spcFirstLastPara="1" wrap="square" lIns="135100" tIns="135100" rIns="135100" bIns="135100" anchor="ctr" anchorCtr="0">
            <a:normAutofit fontScale="70000" lnSpcReduction="20000"/>
          </a:bodyPr>
          <a:lstStyle/>
          <a:p>
            <a:pPr marL="0" lvl="0" indent="0" algn="ctr" rtl="0">
              <a:spcBef>
                <a:spcPts val="946"/>
              </a:spcBef>
              <a:spcAft>
                <a:spcPts val="0"/>
              </a:spcAft>
              <a:buNone/>
            </a:pPr>
            <a:r>
              <a:rPr lang="en-US" sz="1773"/>
              <a:t>Project Leader + Team Members</a:t>
            </a:r>
            <a:endParaRPr sz="1773"/>
          </a:p>
        </p:txBody>
      </p:sp>
      <p:sp>
        <p:nvSpPr>
          <p:cNvPr id="59" name="Google Shape;59;hcdc5e97992648f7_0_0"/>
          <p:cNvSpPr txBox="1">
            <a:spLocks noGrp="1"/>
          </p:cNvSpPr>
          <p:nvPr>
            <p:ph type="subTitle" idx="2"/>
          </p:nvPr>
        </p:nvSpPr>
        <p:spPr>
          <a:xfrm>
            <a:off x="633297" y="3319047"/>
            <a:ext cx="9020400" cy="436200"/>
          </a:xfrm>
          <a:prstGeom prst="rect">
            <a:avLst/>
          </a:prstGeom>
        </p:spPr>
        <p:txBody>
          <a:bodyPr spcFirstLastPara="1" wrap="square" lIns="135100" tIns="135100" rIns="135100" bIns="135100" anchor="ctr" anchorCtr="0">
            <a:normAutofit fontScale="77500" lnSpcReduction="20000"/>
          </a:bodyPr>
          <a:lstStyle/>
          <a:p>
            <a:pPr marL="0" lvl="0" indent="0" algn="ctr" rtl="0">
              <a:spcBef>
                <a:spcPts val="946"/>
              </a:spcBef>
              <a:spcAft>
                <a:spcPts val="0"/>
              </a:spcAft>
              <a:buNone/>
            </a:pPr>
            <a:r>
              <a:rPr lang="en-US" sz="1625"/>
              <a:t>Affiliation</a:t>
            </a:r>
            <a:endParaRPr sz="1625"/>
          </a:p>
        </p:txBody>
      </p:sp>
      <p:sp>
        <p:nvSpPr>
          <p:cNvPr id="60" name="Google Shape;60;hcdc5e97992648f7_0_0"/>
          <p:cNvSpPr txBox="1">
            <a:spLocks noGrp="1"/>
          </p:cNvSpPr>
          <p:nvPr>
            <p:ph type="subTitle" idx="3"/>
          </p:nvPr>
        </p:nvSpPr>
        <p:spPr>
          <a:xfrm>
            <a:off x="8623164" y="598627"/>
            <a:ext cx="1552200" cy="1079100"/>
          </a:xfrm>
          <a:prstGeom prst="rect">
            <a:avLst/>
          </a:prstGeom>
        </p:spPr>
        <p:txBody>
          <a:bodyPr spcFirstLastPara="1" wrap="square" lIns="135100" tIns="135100" rIns="135100" bIns="1351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25"/>
              <a:t>PAPER ID:</a:t>
            </a:r>
            <a:endParaRPr sz="1625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25"/>
          </a:p>
        </p:txBody>
      </p:sp>
      <p:sp>
        <p:nvSpPr>
          <p:cNvPr id="61" name="Google Shape;61;hcdc5e97992648f7_0_0"/>
          <p:cNvSpPr>
            <a:spLocks noGrp="1"/>
          </p:cNvSpPr>
          <p:nvPr>
            <p:ph type="pic" idx="4"/>
          </p:nvPr>
        </p:nvSpPr>
        <p:spPr>
          <a:xfrm>
            <a:off x="6778787" y="598627"/>
            <a:ext cx="1844400" cy="1079100"/>
          </a:xfrm>
          <a:prstGeom prst="rect">
            <a:avLst/>
          </a:prstGeom>
        </p:spPr>
        <p:txBody>
          <a:bodyPr/>
          <a:lstStyle/>
          <a:p>
            <a:endParaRPr lang="en-MY"/>
          </a:p>
        </p:txBody>
      </p:sp>
      <p:sp>
        <p:nvSpPr>
          <p:cNvPr id="62" name="Google Shape;62;hcdc5e97992648f7_0_0"/>
          <p:cNvSpPr txBox="1">
            <a:spLocks noGrp="1"/>
          </p:cNvSpPr>
          <p:nvPr>
            <p:ph type="subTitle" idx="5"/>
          </p:nvPr>
        </p:nvSpPr>
        <p:spPr>
          <a:xfrm>
            <a:off x="985477" y="15874599"/>
            <a:ext cx="4439400" cy="10164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63" name="Google Shape;63;hcdc5e97992648f7_0_0"/>
          <p:cNvSpPr txBox="1">
            <a:spLocks noGrp="1"/>
          </p:cNvSpPr>
          <p:nvPr>
            <p:ph type="subTitle" idx="6"/>
          </p:nvPr>
        </p:nvSpPr>
        <p:spPr>
          <a:xfrm>
            <a:off x="985477" y="7343633"/>
            <a:ext cx="4439400" cy="24909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64" name="Google Shape;64;hcdc5e97992648f7_0_0"/>
          <p:cNvSpPr txBox="1">
            <a:spLocks noGrp="1"/>
          </p:cNvSpPr>
          <p:nvPr>
            <p:ph type="subTitle" idx="7"/>
          </p:nvPr>
        </p:nvSpPr>
        <p:spPr>
          <a:xfrm>
            <a:off x="985477" y="10656080"/>
            <a:ext cx="4439400" cy="17466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65" name="Google Shape;65;hcdc5e97992648f7_0_0"/>
          <p:cNvSpPr txBox="1">
            <a:spLocks noGrp="1"/>
          </p:cNvSpPr>
          <p:nvPr>
            <p:ph type="subTitle" idx="8"/>
          </p:nvPr>
        </p:nvSpPr>
        <p:spPr>
          <a:xfrm>
            <a:off x="985477" y="13354613"/>
            <a:ext cx="4439400" cy="16269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66" name="Google Shape;66;hcdc5e97992648f7_0_0"/>
          <p:cNvSpPr txBox="1">
            <a:spLocks noGrp="1"/>
          </p:cNvSpPr>
          <p:nvPr>
            <p:ph type="subTitle" idx="9"/>
          </p:nvPr>
        </p:nvSpPr>
        <p:spPr>
          <a:xfrm>
            <a:off x="985477" y="4671625"/>
            <a:ext cx="4439400" cy="18087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67" name="Google Shape;67;hcdc5e97992648f7_0_0"/>
          <p:cNvSpPr txBox="1">
            <a:spLocks noGrp="1"/>
          </p:cNvSpPr>
          <p:nvPr>
            <p:ph type="subTitle" idx="13"/>
          </p:nvPr>
        </p:nvSpPr>
        <p:spPr>
          <a:xfrm>
            <a:off x="6154400" y="4686033"/>
            <a:ext cx="3728712" cy="49881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 dirty="0"/>
          </a:p>
        </p:txBody>
      </p:sp>
      <p:sp>
        <p:nvSpPr>
          <p:cNvPr id="68" name="Google Shape;68;hcdc5e97992648f7_0_0"/>
          <p:cNvSpPr txBox="1">
            <a:spLocks noGrp="1"/>
          </p:cNvSpPr>
          <p:nvPr>
            <p:ph type="subTitle" idx="14"/>
          </p:nvPr>
        </p:nvSpPr>
        <p:spPr>
          <a:xfrm>
            <a:off x="6154400" y="10627240"/>
            <a:ext cx="3688800" cy="18087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69" name="Google Shape;69;hcdc5e97992648f7_0_0"/>
          <p:cNvSpPr txBox="1">
            <a:spLocks noGrp="1"/>
          </p:cNvSpPr>
          <p:nvPr>
            <p:ph type="subTitle" idx="15"/>
          </p:nvPr>
        </p:nvSpPr>
        <p:spPr>
          <a:xfrm>
            <a:off x="6154400" y="13349463"/>
            <a:ext cx="3688800" cy="2922300"/>
          </a:xfrm>
          <a:prstGeom prst="rect">
            <a:avLst/>
          </a:prstGeom>
        </p:spPr>
        <p:txBody>
          <a:bodyPr spcFirstLastPara="1" wrap="square" lIns="135100" tIns="135100" rIns="135100" bIns="135100" anchor="t" anchorCtr="0">
            <a:normAutofit/>
          </a:bodyPr>
          <a:lstStyle/>
          <a:p>
            <a:pPr marL="0" lvl="0" indent="0" algn="just" rtl="0">
              <a:spcBef>
                <a:spcPts val="946"/>
              </a:spcBef>
              <a:spcAft>
                <a:spcPts val="0"/>
              </a:spcAft>
              <a:buNone/>
            </a:pPr>
            <a:endParaRPr sz="1773"/>
          </a:p>
        </p:txBody>
      </p:sp>
      <p:sp>
        <p:nvSpPr>
          <p:cNvPr id="70" name="Google Shape;70;hcdc5e97992648f7_0_0"/>
          <p:cNvSpPr>
            <a:spLocks noGrp="1"/>
          </p:cNvSpPr>
          <p:nvPr>
            <p:ph type="pic" idx="16"/>
          </p:nvPr>
        </p:nvSpPr>
        <p:spPr>
          <a:xfrm>
            <a:off x="8570242" y="16317425"/>
            <a:ext cx="1284000" cy="1441200"/>
          </a:xfrm>
          <a:prstGeom prst="rect">
            <a:avLst/>
          </a:prstGeom>
        </p:spPr>
        <p:txBody>
          <a:bodyPr/>
          <a:lstStyle/>
          <a:p>
            <a:endParaRPr lang="en-MY"/>
          </a:p>
        </p:txBody>
      </p:sp>
      <p:sp>
        <p:nvSpPr>
          <p:cNvPr id="71" name="Google Shape;71;hcdc5e97992648f7_0_0"/>
          <p:cNvSpPr txBox="1"/>
          <p:nvPr/>
        </p:nvSpPr>
        <p:spPr>
          <a:xfrm>
            <a:off x="6684699" y="1871675"/>
            <a:ext cx="17148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 dirty="0">
                <a:solidFill>
                  <a:srgbClr val="980000"/>
                </a:solidFill>
              </a:rPr>
              <a:t>INSERT UNIVERSITY LOGO</a:t>
            </a:r>
            <a:endParaRPr sz="1773" b="1" dirty="0">
              <a:solidFill>
                <a:srgbClr val="980000"/>
              </a:solidFill>
            </a:endParaRPr>
          </a:p>
        </p:txBody>
      </p:sp>
      <p:sp>
        <p:nvSpPr>
          <p:cNvPr id="72" name="Google Shape;72;hcdc5e97992648f7_0_0"/>
          <p:cNvSpPr txBox="1"/>
          <p:nvPr/>
        </p:nvSpPr>
        <p:spPr>
          <a:xfrm>
            <a:off x="8350250" y="15641882"/>
            <a:ext cx="1688756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135100" rIns="135100" bIns="1351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 dirty="0">
                <a:solidFill>
                  <a:srgbClr val="980000"/>
                </a:solidFill>
              </a:rPr>
              <a:t>INSERT QR</a:t>
            </a:r>
            <a:endParaRPr sz="1773" b="1" dirty="0">
              <a:solidFill>
                <a:srgbClr val="98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 dirty="0">
                <a:solidFill>
                  <a:srgbClr val="980000"/>
                </a:solidFill>
              </a:rPr>
              <a:t>FOR REFERENCE</a:t>
            </a:r>
            <a:endParaRPr sz="1773" b="1" dirty="0">
              <a:solidFill>
                <a:srgbClr val="980000"/>
              </a:solidFill>
            </a:endParaRPr>
          </a:p>
        </p:txBody>
      </p:sp>
      <p:sp>
        <p:nvSpPr>
          <p:cNvPr id="73" name="Google Shape;73;hcdc5e97992648f7_0_0"/>
          <p:cNvSpPr>
            <a:spLocks noGrp="1"/>
          </p:cNvSpPr>
          <p:nvPr>
            <p:ph type="pic" idx="17"/>
          </p:nvPr>
        </p:nvSpPr>
        <p:spPr>
          <a:xfrm>
            <a:off x="180684" y="633514"/>
            <a:ext cx="1844400" cy="1079100"/>
          </a:xfrm>
          <a:prstGeom prst="rect">
            <a:avLst/>
          </a:prstGeom>
        </p:spPr>
        <p:txBody>
          <a:bodyPr/>
          <a:lstStyle/>
          <a:p>
            <a:endParaRPr lang="en-MY"/>
          </a:p>
        </p:txBody>
      </p:sp>
      <p:sp>
        <p:nvSpPr>
          <p:cNvPr id="74" name="Google Shape;74;hcdc5e97992648f7_0_0"/>
          <p:cNvSpPr txBox="1"/>
          <p:nvPr/>
        </p:nvSpPr>
        <p:spPr>
          <a:xfrm>
            <a:off x="-155166" y="1913547"/>
            <a:ext cx="2660400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5100" tIns="135100" rIns="135100" bIns="135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3" b="1" dirty="0">
                <a:solidFill>
                  <a:srgbClr val="980000"/>
                </a:solidFill>
              </a:rPr>
              <a:t>INSERT INITIATIVES MADANI LOGO</a:t>
            </a:r>
            <a:endParaRPr sz="1773" b="1" dirty="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[PROJECT TITLE LINE 1] [PROJECT TITLE LINE 2]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MUHAMMAD MUHAIMIN BIN MOHD ZAMBRY</cp:lastModifiedBy>
  <cp:revision>1</cp:revision>
  <dcterms:created xsi:type="dcterms:W3CDTF">2006-08-16T00:00:00Z</dcterms:created>
  <dcterms:modified xsi:type="dcterms:W3CDTF">2026-10-12T11:36:38Z</dcterms:modified>
</cp:coreProperties>
</file>