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B3CC"/>
    <a:srgbClr val="04518C"/>
    <a:srgbClr val="378AB8"/>
    <a:srgbClr val="54A1C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F73EB4-F2B6-42CF-AA45-4DD3E5BCD4B9}" v="19" dt="2024-05-01T12:20:32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20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 Yun Phua" userId="b6f4b6a967aa28a5" providerId="LiveId" clId="{22F73EB4-F2B6-42CF-AA45-4DD3E5BCD4B9}"/>
    <pc:docChg chg="undo custSel addSld delSld modSld">
      <pc:chgData name="Chu Yun Phua" userId="b6f4b6a967aa28a5" providerId="LiveId" clId="{22F73EB4-F2B6-42CF-AA45-4DD3E5BCD4B9}" dt="2024-05-01T13:10:23.200" v="1184" actId="20577"/>
      <pc:docMkLst>
        <pc:docMk/>
      </pc:docMkLst>
      <pc:sldChg chg="addSp delSp modSp del mod">
        <pc:chgData name="Chu Yun Phua" userId="b6f4b6a967aa28a5" providerId="LiveId" clId="{22F73EB4-F2B6-42CF-AA45-4DD3E5BCD4B9}" dt="2024-05-01T12:20:40.630" v="864" actId="2696"/>
        <pc:sldMkLst>
          <pc:docMk/>
          <pc:sldMk cId="1426725626" sldId="256"/>
        </pc:sldMkLst>
        <pc:spChg chg="del">
          <ac:chgData name="Chu Yun Phua" userId="b6f4b6a967aa28a5" providerId="LiveId" clId="{22F73EB4-F2B6-42CF-AA45-4DD3E5BCD4B9}" dt="2024-05-01T10:11:48.070" v="0" actId="478"/>
          <ac:spMkLst>
            <pc:docMk/>
            <pc:sldMk cId="1426725626" sldId="256"/>
            <ac:spMk id="2" creationId="{F59979AB-06C0-6EEA-6D10-27B580A6A51B}"/>
          </ac:spMkLst>
        </pc:spChg>
        <pc:spChg chg="del">
          <ac:chgData name="Chu Yun Phua" userId="b6f4b6a967aa28a5" providerId="LiveId" clId="{22F73EB4-F2B6-42CF-AA45-4DD3E5BCD4B9}" dt="2024-05-01T10:11:48.070" v="0" actId="478"/>
          <ac:spMkLst>
            <pc:docMk/>
            <pc:sldMk cId="1426725626" sldId="256"/>
            <ac:spMk id="3" creationId="{E1EBC706-AD55-A4C9-7C0A-AEF97FBBE49C}"/>
          </ac:spMkLst>
        </pc:spChg>
        <pc:spChg chg="add del">
          <ac:chgData name="Chu Yun Phua" userId="b6f4b6a967aa28a5" providerId="LiveId" clId="{22F73EB4-F2B6-42CF-AA45-4DD3E5BCD4B9}" dt="2024-05-01T10:25:10.973" v="2" actId="478"/>
          <ac:spMkLst>
            <pc:docMk/>
            <pc:sldMk cId="1426725626" sldId="256"/>
            <ac:spMk id="5" creationId="{CC135C4C-8044-E7CB-69F8-BC954A0A2779}"/>
          </ac:spMkLst>
        </pc:spChg>
        <pc:spChg chg="add mod">
          <ac:chgData name="Chu Yun Phua" userId="b6f4b6a967aa28a5" providerId="LiveId" clId="{22F73EB4-F2B6-42CF-AA45-4DD3E5BCD4B9}" dt="2024-05-01T11:12:50.474" v="535" actId="1076"/>
          <ac:spMkLst>
            <pc:docMk/>
            <pc:sldMk cId="1426725626" sldId="256"/>
            <ac:spMk id="6" creationId="{4D0BA278-53C2-1A65-1A4E-2DBA87F67B11}"/>
          </ac:spMkLst>
        </pc:spChg>
        <pc:spChg chg="add mod">
          <ac:chgData name="Chu Yun Phua" userId="b6f4b6a967aa28a5" providerId="LiveId" clId="{22F73EB4-F2B6-42CF-AA45-4DD3E5BCD4B9}" dt="2024-05-01T11:12:50.474" v="535" actId="1076"/>
          <ac:spMkLst>
            <pc:docMk/>
            <pc:sldMk cId="1426725626" sldId="256"/>
            <ac:spMk id="7" creationId="{3B96542C-5E3D-5A01-BAE8-A32796444A76}"/>
          </ac:spMkLst>
        </pc:spChg>
        <pc:spChg chg="add mod">
          <ac:chgData name="Chu Yun Phua" userId="b6f4b6a967aa28a5" providerId="LiveId" clId="{22F73EB4-F2B6-42CF-AA45-4DD3E5BCD4B9}" dt="2024-05-01T11:12:50.474" v="535" actId="1076"/>
          <ac:spMkLst>
            <pc:docMk/>
            <pc:sldMk cId="1426725626" sldId="256"/>
            <ac:spMk id="8" creationId="{9E744FB1-BEAA-48F9-F272-E7AA789C67CF}"/>
          </ac:spMkLst>
        </pc:spChg>
        <pc:spChg chg="add mod">
          <ac:chgData name="Chu Yun Phua" userId="b6f4b6a967aa28a5" providerId="LiveId" clId="{22F73EB4-F2B6-42CF-AA45-4DD3E5BCD4B9}" dt="2024-05-01T11:13:23.696" v="618" actId="1076"/>
          <ac:spMkLst>
            <pc:docMk/>
            <pc:sldMk cId="1426725626" sldId="256"/>
            <ac:spMk id="9" creationId="{31361BCF-3AC3-AF27-5ED8-8415ED3D8D8A}"/>
          </ac:spMkLst>
        </pc:spChg>
      </pc:sldChg>
      <pc:sldChg chg="addSp delSp modSp new mod">
        <pc:chgData name="Chu Yun Phua" userId="b6f4b6a967aa28a5" providerId="LiveId" clId="{22F73EB4-F2B6-42CF-AA45-4DD3E5BCD4B9}" dt="2024-05-01T13:10:23.200" v="1184" actId="20577"/>
        <pc:sldMkLst>
          <pc:docMk/>
          <pc:sldMk cId="3227873776" sldId="257"/>
        </pc:sldMkLst>
        <pc:spChg chg="del">
          <ac:chgData name="Chu Yun Phua" userId="b6f4b6a967aa28a5" providerId="LiveId" clId="{22F73EB4-F2B6-42CF-AA45-4DD3E5BCD4B9}" dt="2024-05-01T11:13:33.671" v="620" actId="478"/>
          <ac:spMkLst>
            <pc:docMk/>
            <pc:sldMk cId="3227873776" sldId="257"/>
            <ac:spMk id="2" creationId="{7D2CB831-5D38-0D89-9470-FA6B8CB03509}"/>
          </ac:spMkLst>
        </pc:spChg>
        <pc:spChg chg="del">
          <ac:chgData name="Chu Yun Phua" userId="b6f4b6a967aa28a5" providerId="LiveId" clId="{22F73EB4-F2B6-42CF-AA45-4DD3E5BCD4B9}" dt="2024-05-01T11:13:34.270" v="621" actId="478"/>
          <ac:spMkLst>
            <pc:docMk/>
            <pc:sldMk cId="3227873776" sldId="257"/>
            <ac:spMk id="3" creationId="{96B94E1C-55F6-5F6E-79F4-122C1DE1110C}"/>
          </ac:spMkLst>
        </pc:spChg>
        <pc:spChg chg="add del mod">
          <ac:chgData name="Chu Yun Phua" userId="b6f4b6a967aa28a5" providerId="LiveId" clId="{22F73EB4-F2B6-42CF-AA45-4DD3E5BCD4B9}" dt="2024-05-01T11:16:38.249" v="624" actId="478"/>
          <ac:spMkLst>
            <pc:docMk/>
            <pc:sldMk cId="3227873776" sldId="257"/>
            <ac:spMk id="5" creationId="{E6928810-F1AC-BE01-01E9-BCC5266B971C}"/>
          </ac:spMkLst>
        </pc:spChg>
        <pc:spChg chg="add del mod">
          <ac:chgData name="Chu Yun Phua" userId="b6f4b6a967aa28a5" providerId="LiveId" clId="{22F73EB4-F2B6-42CF-AA45-4DD3E5BCD4B9}" dt="2024-05-01T11:36:48.295" v="626" actId="478"/>
          <ac:spMkLst>
            <pc:docMk/>
            <pc:sldMk cId="3227873776" sldId="257"/>
            <ac:spMk id="6" creationId="{4AEE487B-B708-88B3-9C48-53FE40C3B610}"/>
          </ac:spMkLst>
        </pc:spChg>
        <pc:spChg chg="add del mod">
          <ac:chgData name="Chu Yun Phua" userId="b6f4b6a967aa28a5" providerId="LiveId" clId="{22F73EB4-F2B6-42CF-AA45-4DD3E5BCD4B9}" dt="2024-05-01T11:39:15.802" v="635" actId="478"/>
          <ac:spMkLst>
            <pc:docMk/>
            <pc:sldMk cId="3227873776" sldId="257"/>
            <ac:spMk id="9" creationId="{7CFB7A31-40F2-FB04-53F8-B3F4EA661626}"/>
          </ac:spMkLst>
        </pc:spChg>
        <pc:spChg chg="add del mod">
          <ac:chgData name="Chu Yun Phua" userId="b6f4b6a967aa28a5" providerId="LiveId" clId="{22F73EB4-F2B6-42CF-AA45-4DD3E5BCD4B9}" dt="2024-05-01T11:39:15.802" v="635" actId="478"/>
          <ac:spMkLst>
            <pc:docMk/>
            <pc:sldMk cId="3227873776" sldId="257"/>
            <ac:spMk id="10" creationId="{6C958F78-E075-592F-F9AB-3FCB66E21653}"/>
          </ac:spMkLst>
        </pc:spChg>
        <pc:spChg chg="add del mod">
          <ac:chgData name="Chu Yun Phua" userId="b6f4b6a967aa28a5" providerId="LiveId" clId="{22F73EB4-F2B6-42CF-AA45-4DD3E5BCD4B9}" dt="2024-05-01T11:39:15.802" v="635" actId="478"/>
          <ac:spMkLst>
            <pc:docMk/>
            <pc:sldMk cId="3227873776" sldId="257"/>
            <ac:spMk id="11" creationId="{3EE941F9-EAB2-EC88-A11A-3635D15137A3}"/>
          </ac:spMkLst>
        </pc:spChg>
        <pc:spChg chg="add del mod">
          <ac:chgData name="Chu Yun Phua" userId="b6f4b6a967aa28a5" providerId="LiveId" clId="{22F73EB4-F2B6-42CF-AA45-4DD3E5BCD4B9}" dt="2024-05-01T11:39:15.802" v="635" actId="478"/>
          <ac:spMkLst>
            <pc:docMk/>
            <pc:sldMk cId="3227873776" sldId="257"/>
            <ac:spMk id="12" creationId="{9A12BA2F-B63B-0DB7-A27C-BC7B70B6321B}"/>
          </ac:spMkLst>
        </pc:spChg>
        <pc:spChg chg="add del mod">
          <ac:chgData name="Chu Yun Phua" userId="b6f4b6a967aa28a5" providerId="LiveId" clId="{22F73EB4-F2B6-42CF-AA45-4DD3E5BCD4B9}" dt="2024-05-01T11:39:15.802" v="635" actId="478"/>
          <ac:spMkLst>
            <pc:docMk/>
            <pc:sldMk cId="3227873776" sldId="257"/>
            <ac:spMk id="13" creationId="{55809CF9-1AFD-A4FE-53B4-E2CF66891950}"/>
          </ac:spMkLst>
        </pc:spChg>
        <pc:spChg chg="add del mod">
          <ac:chgData name="Chu Yun Phua" userId="b6f4b6a967aa28a5" providerId="LiveId" clId="{22F73EB4-F2B6-42CF-AA45-4DD3E5BCD4B9}" dt="2024-05-01T11:39:15.802" v="635" actId="478"/>
          <ac:spMkLst>
            <pc:docMk/>
            <pc:sldMk cId="3227873776" sldId="257"/>
            <ac:spMk id="14" creationId="{246A65A1-B854-93C4-C224-40CC2C46D43F}"/>
          </ac:spMkLst>
        </pc:spChg>
        <pc:spChg chg="add del mod">
          <ac:chgData name="Chu Yun Phua" userId="b6f4b6a967aa28a5" providerId="LiveId" clId="{22F73EB4-F2B6-42CF-AA45-4DD3E5BCD4B9}" dt="2024-05-01T11:39:42.325" v="643" actId="478"/>
          <ac:spMkLst>
            <pc:docMk/>
            <pc:sldMk cId="3227873776" sldId="257"/>
            <ac:spMk id="15" creationId="{D69D675E-1222-B3EC-4AD1-6C4068E3ECAF}"/>
          </ac:spMkLst>
        </pc:spChg>
        <pc:spChg chg="add del mod">
          <ac:chgData name="Chu Yun Phua" userId="b6f4b6a967aa28a5" providerId="LiveId" clId="{22F73EB4-F2B6-42CF-AA45-4DD3E5BCD4B9}" dt="2024-05-01T12:18:03.837" v="760" actId="478"/>
          <ac:spMkLst>
            <pc:docMk/>
            <pc:sldMk cId="3227873776" sldId="257"/>
            <ac:spMk id="18" creationId="{EB0A5D89-66FC-7C5C-19DB-F9AB44CA2B34}"/>
          </ac:spMkLst>
        </pc:spChg>
        <pc:spChg chg="add del mod">
          <ac:chgData name="Chu Yun Phua" userId="b6f4b6a967aa28a5" providerId="LiveId" clId="{22F73EB4-F2B6-42CF-AA45-4DD3E5BCD4B9}" dt="2024-05-01T12:13:10.521" v="683"/>
          <ac:spMkLst>
            <pc:docMk/>
            <pc:sldMk cId="3227873776" sldId="257"/>
            <ac:spMk id="20" creationId="{30900E9E-8956-0956-9050-D0E65427F177}"/>
          </ac:spMkLst>
        </pc:spChg>
        <pc:spChg chg="add mod">
          <ac:chgData name="Chu Yun Phua" userId="b6f4b6a967aa28a5" providerId="LiveId" clId="{22F73EB4-F2B6-42CF-AA45-4DD3E5BCD4B9}" dt="2024-05-01T12:34:59.086" v="938" actId="1035"/>
          <ac:spMkLst>
            <pc:docMk/>
            <pc:sldMk cId="3227873776" sldId="257"/>
            <ac:spMk id="22" creationId="{573F5E68-36C8-7BBB-9B50-7CAD66A485AF}"/>
          </ac:spMkLst>
        </pc:spChg>
        <pc:spChg chg="add del mod">
          <ac:chgData name="Chu Yun Phua" userId="b6f4b6a967aa28a5" providerId="LiveId" clId="{22F73EB4-F2B6-42CF-AA45-4DD3E5BCD4B9}" dt="2024-05-01T12:18:05.400" v="762" actId="478"/>
          <ac:spMkLst>
            <pc:docMk/>
            <pc:sldMk cId="3227873776" sldId="257"/>
            <ac:spMk id="23" creationId="{72544CC4-E506-00D3-0A58-819E576F83A6}"/>
          </ac:spMkLst>
        </pc:spChg>
        <pc:spChg chg="add del mod">
          <ac:chgData name="Chu Yun Phua" userId="b6f4b6a967aa28a5" providerId="LiveId" clId="{22F73EB4-F2B6-42CF-AA45-4DD3E5BCD4B9}" dt="2024-05-01T12:15:44.445" v="712" actId="478"/>
          <ac:spMkLst>
            <pc:docMk/>
            <pc:sldMk cId="3227873776" sldId="257"/>
            <ac:spMk id="24" creationId="{5A00880E-AB3B-3D06-F604-FEDF31103178}"/>
          </ac:spMkLst>
        </pc:spChg>
        <pc:spChg chg="add del mod">
          <ac:chgData name="Chu Yun Phua" userId="b6f4b6a967aa28a5" providerId="LiveId" clId="{22F73EB4-F2B6-42CF-AA45-4DD3E5BCD4B9}" dt="2024-05-01T12:20:36.868" v="863" actId="478"/>
          <ac:spMkLst>
            <pc:docMk/>
            <pc:sldMk cId="3227873776" sldId="257"/>
            <ac:spMk id="25" creationId="{21513469-2B07-54F7-4FF9-414F24F87424}"/>
          </ac:spMkLst>
        </pc:spChg>
        <pc:spChg chg="add del mod">
          <ac:chgData name="Chu Yun Phua" userId="b6f4b6a967aa28a5" providerId="LiveId" clId="{22F73EB4-F2B6-42CF-AA45-4DD3E5BCD4B9}" dt="2024-05-01T12:19:40.541" v="844" actId="478"/>
          <ac:spMkLst>
            <pc:docMk/>
            <pc:sldMk cId="3227873776" sldId="257"/>
            <ac:spMk id="26" creationId="{B10A3104-5C11-DD8D-F4F1-08FC93344AA3}"/>
          </ac:spMkLst>
        </pc:spChg>
        <pc:spChg chg="add del mod">
          <ac:chgData name="Chu Yun Phua" userId="b6f4b6a967aa28a5" providerId="LiveId" clId="{22F73EB4-F2B6-42CF-AA45-4DD3E5BCD4B9}" dt="2024-05-01T12:18:03.560" v="759" actId="478"/>
          <ac:spMkLst>
            <pc:docMk/>
            <pc:sldMk cId="3227873776" sldId="257"/>
            <ac:spMk id="27" creationId="{DD8EBA09-FDCC-4DE6-B3FF-8DF4E9388C7C}"/>
          </ac:spMkLst>
        </pc:spChg>
        <pc:spChg chg="add del mod">
          <ac:chgData name="Chu Yun Phua" userId="b6f4b6a967aa28a5" providerId="LiveId" clId="{22F73EB4-F2B6-42CF-AA45-4DD3E5BCD4B9}" dt="2024-05-01T12:18:04.278" v="761" actId="478"/>
          <ac:spMkLst>
            <pc:docMk/>
            <pc:sldMk cId="3227873776" sldId="257"/>
            <ac:spMk id="28" creationId="{E0E70238-0123-A1F7-DD09-0AD4D1AC4F70}"/>
          </ac:spMkLst>
        </pc:spChg>
        <pc:spChg chg="add mod modVis">
          <ac:chgData name="Chu Yun Phua" userId="b6f4b6a967aa28a5" providerId="LiveId" clId="{22F73EB4-F2B6-42CF-AA45-4DD3E5BCD4B9}" dt="2024-05-01T12:20:23.114" v="860" actId="14429"/>
          <ac:spMkLst>
            <pc:docMk/>
            <pc:sldMk cId="3227873776" sldId="257"/>
            <ac:spMk id="29" creationId="{6B3F2A41-2F41-493F-1FFC-CF7D29B10BB2}"/>
          </ac:spMkLst>
        </pc:spChg>
        <pc:spChg chg="add mod">
          <ac:chgData name="Chu Yun Phua" userId="b6f4b6a967aa28a5" providerId="LiveId" clId="{22F73EB4-F2B6-42CF-AA45-4DD3E5BCD4B9}" dt="2024-05-01T13:10:23.200" v="1184" actId="20577"/>
          <ac:spMkLst>
            <pc:docMk/>
            <pc:sldMk cId="3227873776" sldId="257"/>
            <ac:spMk id="30" creationId="{D64B937A-D6D2-9A15-A10B-1B4F9ADA8DBA}"/>
          </ac:spMkLst>
        </pc:spChg>
        <pc:picChg chg="add del mod modCrop">
          <ac:chgData name="Chu Yun Phua" userId="b6f4b6a967aa28a5" providerId="LiveId" clId="{22F73EB4-F2B6-42CF-AA45-4DD3E5BCD4B9}" dt="2024-05-01T12:07:05.369" v="645" actId="478"/>
          <ac:picMkLst>
            <pc:docMk/>
            <pc:sldMk cId="3227873776" sldId="257"/>
            <ac:picMk id="8" creationId="{DE9A1ECB-6673-53DE-1D4B-51FCD2120D39}"/>
          </ac:picMkLst>
        </pc:picChg>
        <pc:picChg chg="add mod modVis">
          <ac:chgData name="Chu Yun Phua" userId="b6f4b6a967aa28a5" providerId="LiveId" clId="{22F73EB4-F2B6-42CF-AA45-4DD3E5BCD4B9}" dt="2024-05-01T12:20:19.885" v="858"/>
          <ac:picMkLst>
            <pc:docMk/>
            <pc:sldMk cId="3227873776" sldId="257"/>
            <ac:picMk id="17" creationId="{684D29BA-3D51-C734-AF7D-02C38F903EC8}"/>
          </ac:picMkLst>
        </pc:picChg>
        <pc:picChg chg="add mod modCrop">
          <ac:chgData name="Chu Yun Phua" userId="b6f4b6a967aa28a5" providerId="LiveId" clId="{22F73EB4-F2B6-42CF-AA45-4DD3E5BCD4B9}" dt="2024-05-01T12:20:24.554" v="861"/>
          <ac:picMkLst>
            <pc:docMk/>
            <pc:sldMk cId="3227873776" sldId="257"/>
            <ac:picMk id="19" creationId="{6AB3651F-4429-EC4D-78A2-DA8A4C1C9E4A}"/>
          </ac:picMkLst>
        </pc:picChg>
      </pc:sldChg>
    </pc:docChg>
  </pc:docChgLst>
  <pc:docChgLst>
    <pc:chgData name="Chu Yun Phua" userId="b6f4b6a967aa28a5" providerId="LiveId" clId="{0033E836-6BF5-4DF5-B75C-4F88C4E0B507}"/>
    <pc:docChg chg="modSld">
      <pc:chgData name="Chu Yun Phua" userId="b6f4b6a967aa28a5" providerId="LiveId" clId="{0033E836-6BF5-4DF5-B75C-4F88C4E0B507}" dt="2024-05-01T14:46:27.037" v="5" actId="20577"/>
      <pc:docMkLst>
        <pc:docMk/>
      </pc:docMkLst>
      <pc:sldChg chg="modSp mod">
        <pc:chgData name="Chu Yun Phua" userId="b6f4b6a967aa28a5" providerId="LiveId" clId="{0033E836-6BF5-4DF5-B75C-4F88C4E0B507}" dt="2024-05-01T14:46:27.037" v="5" actId="20577"/>
        <pc:sldMkLst>
          <pc:docMk/>
          <pc:sldMk cId="3227873776" sldId="257"/>
        </pc:sldMkLst>
        <pc:spChg chg="mod">
          <ac:chgData name="Chu Yun Phua" userId="b6f4b6a967aa28a5" providerId="LiveId" clId="{0033E836-6BF5-4DF5-B75C-4F88C4E0B507}" dt="2024-05-01T14:46:27.037" v="5" actId="20577"/>
          <ac:spMkLst>
            <pc:docMk/>
            <pc:sldMk cId="3227873776" sldId="257"/>
            <ac:spMk id="30" creationId="{D64B937A-D6D2-9A15-A10B-1B4F9ADA8DB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8798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013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8325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7161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0443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51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117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7897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878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1533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374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851EFF-2278-49F9-9011-344788C7030F}" type="datetimeFigureOut">
              <a:rPr lang="en-MY" smtClean="0"/>
              <a:t>1/5/2024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80AC08-4633-4D5B-9374-ED4A00F6F2A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62824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black and blue rectangle with white border&#10;&#10;Description automatically generated">
            <a:extLst>
              <a:ext uri="{FF2B5EF4-FFF2-40B4-BE49-F238E27FC236}">
                <a16:creationId xmlns:a16="http://schemas.microsoft.com/office/drawing/2014/main" id="{684D29BA-3D51-C734-AF7D-02C38F903EC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21383625" cy="3498917"/>
          </a:xfrm>
          <a:prstGeom prst="rect">
            <a:avLst/>
          </a:prstGeom>
        </p:spPr>
      </p:pic>
      <p:pic>
        <p:nvPicPr>
          <p:cNvPr id="19" name="Picture 18" descr="A black and blue rectangle with white border&#10;&#10;Description automatically generated">
            <a:extLst>
              <a:ext uri="{FF2B5EF4-FFF2-40B4-BE49-F238E27FC236}">
                <a16:creationId xmlns:a16="http://schemas.microsoft.com/office/drawing/2014/main" id="{6AB3651F-4429-EC4D-78A2-DA8A4C1C9E4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533"/>
          <a:stretch/>
        </p:blipFill>
        <p:spPr>
          <a:xfrm>
            <a:off x="-2125" y="28723699"/>
            <a:ext cx="21383625" cy="36623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73F5E68-36C8-7BBB-9B50-7CAD66A485AF}"/>
              </a:ext>
            </a:extLst>
          </p:cNvPr>
          <p:cNvSpPr txBox="1"/>
          <p:nvPr/>
        </p:nvSpPr>
        <p:spPr>
          <a:xfrm>
            <a:off x="680316" y="29133473"/>
            <a:ext cx="106908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dirty="0">
                <a:solidFill>
                  <a:srgbClr val="04518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Please put your details here,</a:t>
            </a:r>
          </a:p>
          <a:p>
            <a:r>
              <a:rPr lang="en-MY" dirty="0">
                <a:solidFill>
                  <a:srgbClr val="04518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Name Affiliation, contact no.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3F2A41-2F41-493F-1FFC-CF7D29B10BB2}"/>
              </a:ext>
            </a:extLst>
          </p:cNvPr>
          <p:cNvSpPr txBox="1"/>
          <p:nvPr/>
        </p:nvSpPr>
        <p:spPr>
          <a:xfrm>
            <a:off x="5364480" y="1185283"/>
            <a:ext cx="950976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MY" sz="3400" dirty="0">
                <a:solidFill>
                  <a:srgbClr val="04518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 TITLE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4B937A-D6D2-9A15-A10B-1B4F9ADA8DBA}"/>
              </a:ext>
            </a:extLst>
          </p:cNvPr>
          <p:cNvSpPr txBox="1"/>
          <p:nvPr/>
        </p:nvSpPr>
        <p:spPr>
          <a:xfrm>
            <a:off x="1045573" y="4684200"/>
            <a:ext cx="19406507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000" b="1" dirty="0">
                <a:latin typeface="Arial" panose="020B0604020202020204" pitchFamily="34" charset="0"/>
                <a:cs typeface="Arial" panose="020B0604020202020204" pitchFamily="34" charset="0"/>
              </a:rPr>
              <a:t>Guidelines to Poster presenter:</a:t>
            </a:r>
          </a:p>
          <a:p>
            <a:endParaRPr lang="en-MY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000" dirty="0">
                <a:latin typeface="Arial" panose="020B0604020202020204" pitchFamily="34" charset="0"/>
                <a:cs typeface="Arial" panose="020B0604020202020204" pitchFamily="34" charset="0"/>
              </a:rPr>
              <a:t>Please add your content using this template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Please add your project title to the textbox provided at the top of the poster (header), and your personal details to the one at the bottom of the poster (footer).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000" dirty="0">
                <a:latin typeface="Arial" panose="020B0604020202020204" pitchFamily="34" charset="0"/>
                <a:cs typeface="Arial" panose="020B0604020202020204" pitchFamily="34" charset="0"/>
              </a:rPr>
              <a:t>Your poster must be printed in A1 size, portrait paper layout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sz="3000" dirty="0">
                <a:latin typeface="Arial" panose="020B0604020202020204" pitchFamily="34" charset="0"/>
                <a:cs typeface="Arial" panose="020B0604020202020204" pitchFamily="34" charset="0"/>
              </a:rPr>
              <a:t>Please save your poster in PDF version (not more than 10MB)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MY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MY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Your poster should include:</a:t>
            </a:r>
          </a:p>
          <a:p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Background/Introduction/ Problem Statement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Recommendations for future practice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Reference list</a:t>
            </a:r>
            <a:endParaRPr lang="en-MY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873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105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 Yun Phua</dc:creator>
  <cp:lastModifiedBy>Chu Yun Phua</cp:lastModifiedBy>
  <cp:revision>1</cp:revision>
  <dcterms:created xsi:type="dcterms:W3CDTF">2024-05-01T10:05:50Z</dcterms:created>
  <dcterms:modified xsi:type="dcterms:W3CDTF">2024-05-01T14:46:28Z</dcterms:modified>
</cp:coreProperties>
</file>