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24688800"/>
  <p:notesSz cx="6858000" cy="9144000"/>
  <p:defaultTextStyle>
    <a:defPPr>
      <a:defRPr lang="en-US"/>
    </a:defPPr>
    <a:lvl1pPr algn="l" defTabSz="3786326" rtl="0" fontAlgn="base">
      <a:spcBef>
        <a:spcPct val="0"/>
      </a:spcBef>
      <a:spcAft>
        <a:spcPct val="0"/>
      </a:spcAft>
      <a:defRPr sz="7507" kern="1200">
        <a:solidFill>
          <a:schemeClr val="tx1"/>
        </a:solidFill>
        <a:latin typeface="Calibri" panose="020F0502020204030204" pitchFamily="34" charset="0"/>
        <a:ea typeface="+mn-ea"/>
        <a:cs typeface="Arial" panose="020B0604020202020204" pitchFamily="34" charset="0"/>
      </a:defRPr>
    </a:lvl1pPr>
    <a:lvl2pPr marL="1892118" indent="-1289986" algn="l" defTabSz="3786326" rtl="0" fontAlgn="base">
      <a:spcBef>
        <a:spcPct val="0"/>
      </a:spcBef>
      <a:spcAft>
        <a:spcPct val="0"/>
      </a:spcAft>
      <a:defRPr sz="7507" kern="1200">
        <a:solidFill>
          <a:schemeClr val="tx1"/>
        </a:solidFill>
        <a:latin typeface="Calibri" panose="020F0502020204030204" pitchFamily="34" charset="0"/>
        <a:ea typeface="+mn-ea"/>
        <a:cs typeface="Arial" panose="020B0604020202020204" pitchFamily="34" charset="0"/>
      </a:defRPr>
    </a:lvl2pPr>
    <a:lvl3pPr marL="3786326" indent="-2582061" algn="l" defTabSz="3786326" rtl="0" fontAlgn="base">
      <a:spcBef>
        <a:spcPct val="0"/>
      </a:spcBef>
      <a:spcAft>
        <a:spcPct val="0"/>
      </a:spcAft>
      <a:defRPr sz="7507" kern="1200">
        <a:solidFill>
          <a:schemeClr val="tx1"/>
        </a:solidFill>
        <a:latin typeface="Calibri" panose="020F0502020204030204" pitchFamily="34" charset="0"/>
        <a:ea typeface="+mn-ea"/>
        <a:cs typeface="Arial" panose="020B0604020202020204" pitchFamily="34" charset="0"/>
      </a:defRPr>
    </a:lvl3pPr>
    <a:lvl4pPr marL="5678443" indent="-3872046" algn="l" defTabSz="3786326" rtl="0" fontAlgn="base">
      <a:spcBef>
        <a:spcPct val="0"/>
      </a:spcBef>
      <a:spcAft>
        <a:spcPct val="0"/>
      </a:spcAft>
      <a:defRPr sz="7507" kern="1200">
        <a:solidFill>
          <a:schemeClr val="tx1"/>
        </a:solidFill>
        <a:latin typeface="Calibri" panose="020F0502020204030204" pitchFamily="34" charset="0"/>
        <a:ea typeface="+mn-ea"/>
        <a:cs typeface="Arial" panose="020B0604020202020204" pitchFamily="34" charset="0"/>
      </a:defRPr>
    </a:lvl4pPr>
    <a:lvl5pPr marL="7572651" indent="-5164122" algn="l" defTabSz="3786326" rtl="0" fontAlgn="base">
      <a:spcBef>
        <a:spcPct val="0"/>
      </a:spcBef>
      <a:spcAft>
        <a:spcPct val="0"/>
      </a:spcAft>
      <a:defRPr sz="7507" kern="1200">
        <a:solidFill>
          <a:schemeClr val="tx1"/>
        </a:solidFill>
        <a:latin typeface="Calibri" panose="020F0502020204030204" pitchFamily="34" charset="0"/>
        <a:ea typeface="+mn-ea"/>
        <a:cs typeface="Arial" panose="020B0604020202020204" pitchFamily="34" charset="0"/>
      </a:defRPr>
    </a:lvl5pPr>
    <a:lvl6pPr marL="3010662" algn="l" defTabSz="1204265" rtl="0" eaLnBrk="1" latinLnBrk="0" hangingPunct="1">
      <a:defRPr sz="7507" kern="1200">
        <a:solidFill>
          <a:schemeClr val="tx1"/>
        </a:solidFill>
        <a:latin typeface="Calibri" panose="020F0502020204030204" pitchFamily="34" charset="0"/>
        <a:ea typeface="+mn-ea"/>
        <a:cs typeface="Arial" panose="020B0604020202020204" pitchFamily="34" charset="0"/>
      </a:defRPr>
    </a:lvl6pPr>
    <a:lvl7pPr marL="3612794" algn="l" defTabSz="1204265" rtl="0" eaLnBrk="1" latinLnBrk="0" hangingPunct="1">
      <a:defRPr sz="7507" kern="1200">
        <a:solidFill>
          <a:schemeClr val="tx1"/>
        </a:solidFill>
        <a:latin typeface="Calibri" panose="020F0502020204030204" pitchFamily="34" charset="0"/>
        <a:ea typeface="+mn-ea"/>
        <a:cs typeface="Arial" panose="020B0604020202020204" pitchFamily="34" charset="0"/>
      </a:defRPr>
    </a:lvl7pPr>
    <a:lvl8pPr marL="4214927" algn="l" defTabSz="1204265" rtl="0" eaLnBrk="1" latinLnBrk="0" hangingPunct="1">
      <a:defRPr sz="7507" kern="1200">
        <a:solidFill>
          <a:schemeClr val="tx1"/>
        </a:solidFill>
        <a:latin typeface="Calibri" panose="020F0502020204030204" pitchFamily="34" charset="0"/>
        <a:ea typeface="+mn-ea"/>
        <a:cs typeface="Arial" panose="020B0604020202020204" pitchFamily="34" charset="0"/>
      </a:defRPr>
    </a:lvl8pPr>
    <a:lvl9pPr marL="4817059" algn="l" defTabSz="1204265" rtl="0" eaLnBrk="1" latinLnBrk="0" hangingPunct="1">
      <a:defRPr sz="7507"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776"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71" autoAdjust="0"/>
    <p:restoredTop sz="94660"/>
  </p:normalViewPr>
  <p:slideViewPr>
    <p:cSldViewPr>
      <p:cViewPr varScale="1">
        <p:scale>
          <a:sx n="30" d="100"/>
          <a:sy n="30" d="100"/>
        </p:scale>
        <p:origin x="24" y="294"/>
      </p:cViewPr>
      <p:guideLst>
        <p:guide orient="horz" pos="7776"/>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7669538"/>
            <a:ext cx="37307520" cy="5292090"/>
          </a:xfrm>
        </p:spPr>
        <p:txBody>
          <a:bodyPr/>
          <a:lstStyle/>
          <a:p>
            <a:r>
              <a:rPr lang="en-US"/>
              <a:t>Click to edit Master title style</a:t>
            </a:r>
          </a:p>
        </p:txBody>
      </p:sp>
      <p:sp>
        <p:nvSpPr>
          <p:cNvPr id="3" name="Subtitle 2"/>
          <p:cNvSpPr>
            <a:spLocks noGrp="1"/>
          </p:cNvSpPr>
          <p:nvPr>
            <p:ph type="subTitle" idx="1"/>
          </p:nvPr>
        </p:nvSpPr>
        <p:spPr>
          <a:xfrm>
            <a:off x="6583680" y="13990320"/>
            <a:ext cx="30723840" cy="6309360"/>
          </a:xfrm>
        </p:spPr>
        <p:txBody>
          <a:bodyPr/>
          <a:lstStyle>
            <a:lvl1pPr marL="0" indent="0" algn="ctr">
              <a:buNone/>
              <a:defRPr>
                <a:solidFill>
                  <a:schemeClr val="tx1">
                    <a:tint val="75000"/>
                  </a:schemeClr>
                </a:solidFill>
              </a:defRPr>
            </a:lvl1pPr>
            <a:lvl2pPr marL="1890576" indent="0" algn="ctr">
              <a:buNone/>
              <a:defRPr>
                <a:solidFill>
                  <a:schemeClr val="tx1">
                    <a:tint val="75000"/>
                  </a:schemeClr>
                </a:solidFill>
              </a:defRPr>
            </a:lvl2pPr>
            <a:lvl3pPr marL="3781152" indent="0" algn="ctr">
              <a:buNone/>
              <a:defRPr>
                <a:solidFill>
                  <a:schemeClr val="tx1">
                    <a:tint val="75000"/>
                  </a:schemeClr>
                </a:solidFill>
              </a:defRPr>
            </a:lvl3pPr>
            <a:lvl4pPr marL="5671728" indent="0" algn="ctr">
              <a:buNone/>
              <a:defRPr>
                <a:solidFill>
                  <a:schemeClr val="tx1">
                    <a:tint val="75000"/>
                  </a:schemeClr>
                </a:solidFill>
              </a:defRPr>
            </a:lvl4pPr>
            <a:lvl5pPr marL="7562304" indent="0" algn="ctr">
              <a:buNone/>
              <a:defRPr>
                <a:solidFill>
                  <a:schemeClr val="tx1">
                    <a:tint val="75000"/>
                  </a:schemeClr>
                </a:solidFill>
              </a:defRPr>
            </a:lvl5pPr>
            <a:lvl6pPr marL="9452879" indent="0" algn="ctr">
              <a:buNone/>
              <a:defRPr>
                <a:solidFill>
                  <a:schemeClr val="tx1">
                    <a:tint val="75000"/>
                  </a:schemeClr>
                </a:solidFill>
              </a:defRPr>
            </a:lvl6pPr>
            <a:lvl7pPr marL="11343455" indent="0" algn="ctr">
              <a:buNone/>
              <a:defRPr>
                <a:solidFill>
                  <a:schemeClr val="tx1">
                    <a:tint val="75000"/>
                  </a:schemeClr>
                </a:solidFill>
              </a:defRPr>
            </a:lvl7pPr>
            <a:lvl8pPr marL="13234031" indent="0" algn="ctr">
              <a:buNone/>
              <a:defRPr>
                <a:solidFill>
                  <a:schemeClr val="tx1">
                    <a:tint val="75000"/>
                  </a:schemeClr>
                </a:solidFill>
              </a:defRPr>
            </a:lvl8pPr>
            <a:lvl9pPr marL="15124607"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E730EC8-0847-5CC3-B18A-878B4AE602AA}"/>
              </a:ext>
            </a:extLst>
          </p:cNvPr>
          <p:cNvSpPr>
            <a:spLocks noGrp="1"/>
          </p:cNvSpPr>
          <p:nvPr>
            <p:ph type="dt" sz="half" idx="10"/>
          </p:nvPr>
        </p:nvSpPr>
        <p:spPr/>
        <p:txBody>
          <a:bodyPr/>
          <a:lstStyle>
            <a:lvl1pPr>
              <a:defRPr/>
            </a:lvl1pPr>
          </a:lstStyle>
          <a:p>
            <a:pPr>
              <a:defRPr/>
            </a:pPr>
            <a:fld id="{9E786C6F-D715-4DA4-952C-7565B5AB164B}" type="datetimeFigureOut">
              <a:rPr lang="en-US"/>
              <a:pPr>
                <a:defRPr/>
              </a:pPr>
              <a:t>18-Jun-24</a:t>
            </a:fld>
            <a:endParaRPr lang="en-US"/>
          </a:p>
        </p:txBody>
      </p:sp>
      <p:sp>
        <p:nvSpPr>
          <p:cNvPr id="5" name="Footer Placeholder 4">
            <a:extLst>
              <a:ext uri="{FF2B5EF4-FFF2-40B4-BE49-F238E27FC236}">
                <a16:creationId xmlns:a16="http://schemas.microsoft.com/office/drawing/2014/main" id="{52030C13-853C-793F-5B18-3081556D69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EDCFD12-87CD-10E2-FC75-DCCA56DCFED2}"/>
              </a:ext>
            </a:extLst>
          </p:cNvPr>
          <p:cNvSpPr>
            <a:spLocks noGrp="1"/>
          </p:cNvSpPr>
          <p:nvPr>
            <p:ph type="sldNum" sz="quarter" idx="12"/>
          </p:nvPr>
        </p:nvSpPr>
        <p:spPr/>
        <p:txBody>
          <a:bodyPr/>
          <a:lstStyle>
            <a:lvl1pPr>
              <a:defRPr/>
            </a:lvl1pPr>
          </a:lstStyle>
          <a:p>
            <a:fld id="{990A5113-F26D-4264-8A6E-587665058B11}" type="slidenum">
              <a:rPr lang="en-US" altLang="en-US"/>
              <a:pPr/>
              <a:t>‹#›</a:t>
            </a:fld>
            <a:endParaRPr lang="en-US" altLang="en-US"/>
          </a:p>
        </p:txBody>
      </p:sp>
    </p:spTree>
    <p:extLst>
      <p:ext uri="{BB962C8B-B14F-4D97-AF65-F5344CB8AC3E}">
        <p14:creationId xmlns:p14="http://schemas.microsoft.com/office/powerpoint/2010/main" val="1868976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CA3A1A-941C-3BCF-61AE-45888B03C1B7}"/>
              </a:ext>
            </a:extLst>
          </p:cNvPr>
          <p:cNvSpPr>
            <a:spLocks noGrp="1"/>
          </p:cNvSpPr>
          <p:nvPr>
            <p:ph type="dt" sz="half" idx="10"/>
          </p:nvPr>
        </p:nvSpPr>
        <p:spPr/>
        <p:txBody>
          <a:bodyPr/>
          <a:lstStyle>
            <a:lvl1pPr>
              <a:defRPr/>
            </a:lvl1pPr>
          </a:lstStyle>
          <a:p>
            <a:pPr>
              <a:defRPr/>
            </a:pPr>
            <a:fld id="{91638231-6477-49EA-8045-2501454C86B2}" type="datetimeFigureOut">
              <a:rPr lang="en-US"/>
              <a:pPr>
                <a:defRPr/>
              </a:pPr>
              <a:t>18-Jun-24</a:t>
            </a:fld>
            <a:endParaRPr lang="en-US"/>
          </a:p>
        </p:txBody>
      </p:sp>
      <p:sp>
        <p:nvSpPr>
          <p:cNvPr id="5" name="Footer Placeholder 4">
            <a:extLst>
              <a:ext uri="{FF2B5EF4-FFF2-40B4-BE49-F238E27FC236}">
                <a16:creationId xmlns:a16="http://schemas.microsoft.com/office/drawing/2014/main" id="{854B5F28-515F-62A5-A8EA-CECCD6133EC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55E63E6-6397-CB1D-0505-C57A2733E0D6}"/>
              </a:ext>
            </a:extLst>
          </p:cNvPr>
          <p:cNvSpPr>
            <a:spLocks noGrp="1"/>
          </p:cNvSpPr>
          <p:nvPr>
            <p:ph type="sldNum" sz="quarter" idx="12"/>
          </p:nvPr>
        </p:nvSpPr>
        <p:spPr/>
        <p:txBody>
          <a:bodyPr/>
          <a:lstStyle>
            <a:lvl1pPr>
              <a:defRPr/>
            </a:lvl1pPr>
          </a:lstStyle>
          <a:p>
            <a:fld id="{BB2D26B7-E637-47E0-97FA-EC477B81BF51}" type="slidenum">
              <a:rPr lang="en-US" altLang="en-US"/>
              <a:pPr/>
              <a:t>‹#›</a:t>
            </a:fld>
            <a:endParaRPr lang="en-US" altLang="en-US"/>
          </a:p>
        </p:txBody>
      </p:sp>
    </p:spTree>
    <p:extLst>
      <p:ext uri="{BB962C8B-B14F-4D97-AF65-F5344CB8AC3E}">
        <p14:creationId xmlns:p14="http://schemas.microsoft.com/office/powerpoint/2010/main" val="3068928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471705" y="2714633"/>
            <a:ext cx="36141656" cy="5786437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31484" y="2714633"/>
            <a:ext cx="107708702" cy="5786437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421C32-EE90-C8D0-67C8-4334BF09308D}"/>
              </a:ext>
            </a:extLst>
          </p:cNvPr>
          <p:cNvSpPr>
            <a:spLocks noGrp="1"/>
          </p:cNvSpPr>
          <p:nvPr>
            <p:ph type="dt" sz="half" idx="10"/>
          </p:nvPr>
        </p:nvSpPr>
        <p:spPr/>
        <p:txBody>
          <a:bodyPr/>
          <a:lstStyle>
            <a:lvl1pPr>
              <a:defRPr/>
            </a:lvl1pPr>
          </a:lstStyle>
          <a:p>
            <a:pPr>
              <a:defRPr/>
            </a:pPr>
            <a:fld id="{2ADB5FA2-2D72-4E67-8798-F142BA558944}" type="datetimeFigureOut">
              <a:rPr lang="en-US"/>
              <a:pPr>
                <a:defRPr/>
              </a:pPr>
              <a:t>18-Jun-24</a:t>
            </a:fld>
            <a:endParaRPr lang="en-US"/>
          </a:p>
        </p:txBody>
      </p:sp>
      <p:sp>
        <p:nvSpPr>
          <p:cNvPr id="5" name="Footer Placeholder 4">
            <a:extLst>
              <a:ext uri="{FF2B5EF4-FFF2-40B4-BE49-F238E27FC236}">
                <a16:creationId xmlns:a16="http://schemas.microsoft.com/office/drawing/2014/main" id="{DC4DEFBE-2AC8-4D1B-D3D8-6CE99885C79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7582692-90C6-63CA-23DA-498EABAA3047}"/>
              </a:ext>
            </a:extLst>
          </p:cNvPr>
          <p:cNvSpPr>
            <a:spLocks noGrp="1"/>
          </p:cNvSpPr>
          <p:nvPr>
            <p:ph type="sldNum" sz="quarter" idx="12"/>
          </p:nvPr>
        </p:nvSpPr>
        <p:spPr/>
        <p:txBody>
          <a:bodyPr/>
          <a:lstStyle>
            <a:lvl1pPr>
              <a:defRPr/>
            </a:lvl1pPr>
          </a:lstStyle>
          <a:p>
            <a:fld id="{217CEE82-1190-400A-A442-82A245CC4E6E}" type="slidenum">
              <a:rPr lang="en-US" altLang="en-US"/>
              <a:pPr/>
              <a:t>‹#›</a:t>
            </a:fld>
            <a:endParaRPr lang="en-US" altLang="en-US"/>
          </a:p>
        </p:txBody>
      </p:sp>
    </p:spTree>
    <p:extLst>
      <p:ext uri="{BB962C8B-B14F-4D97-AF65-F5344CB8AC3E}">
        <p14:creationId xmlns:p14="http://schemas.microsoft.com/office/powerpoint/2010/main" val="1011891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DFFC0-EE40-560C-D518-2F3FC69918C7}"/>
              </a:ext>
            </a:extLst>
          </p:cNvPr>
          <p:cNvSpPr>
            <a:spLocks noGrp="1"/>
          </p:cNvSpPr>
          <p:nvPr>
            <p:ph type="dt" sz="half" idx="10"/>
          </p:nvPr>
        </p:nvSpPr>
        <p:spPr/>
        <p:txBody>
          <a:bodyPr/>
          <a:lstStyle>
            <a:lvl1pPr>
              <a:defRPr/>
            </a:lvl1pPr>
          </a:lstStyle>
          <a:p>
            <a:pPr>
              <a:defRPr/>
            </a:pPr>
            <a:fld id="{9369CB77-40FB-4288-A5A0-388812BCDF44}" type="datetimeFigureOut">
              <a:rPr lang="en-US"/>
              <a:pPr>
                <a:defRPr/>
              </a:pPr>
              <a:t>18-Jun-24</a:t>
            </a:fld>
            <a:endParaRPr lang="en-US"/>
          </a:p>
        </p:txBody>
      </p:sp>
      <p:sp>
        <p:nvSpPr>
          <p:cNvPr id="5" name="Footer Placeholder 4">
            <a:extLst>
              <a:ext uri="{FF2B5EF4-FFF2-40B4-BE49-F238E27FC236}">
                <a16:creationId xmlns:a16="http://schemas.microsoft.com/office/drawing/2014/main" id="{5A4A500B-47E5-56E6-6E5F-340F622203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61961E2-EDD2-10B0-F598-0D6684AA877F}"/>
              </a:ext>
            </a:extLst>
          </p:cNvPr>
          <p:cNvSpPr>
            <a:spLocks noGrp="1"/>
          </p:cNvSpPr>
          <p:nvPr>
            <p:ph type="sldNum" sz="quarter" idx="12"/>
          </p:nvPr>
        </p:nvSpPr>
        <p:spPr/>
        <p:txBody>
          <a:bodyPr/>
          <a:lstStyle>
            <a:lvl1pPr>
              <a:defRPr/>
            </a:lvl1pPr>
          </a:lstStyle>
          <a:p>
            <a:fld id="{0ADE6583-5B84-4034-BDD1-61C87BE5222E}" type="slidenum">
              <a:rPr lang="en-US" altLang="en-US"/>
              <a:pPr/>
              <a:t>‹#›</a:t>
            </a:fld>
            <a:endParaRPr lang="en-US" altLang="en-US"/>
          </a:p>
        </p:txBody>
      </p:sp>
    </p:spTree>
    <p:extLst>
      <p:ext uri="{BB962C8B-B14F-4D97-AF65-F5344CB8AC3E}">
        <p14:creationId xmlns:p14="http://schemas.microsoft.com/office/powerpoint/2010/main" val="4214061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15864845"/>
            <a:ext cx="37307520" cy="4903470"/>
          </a:xfrm>
        </p:spPr>
        <p:txBody>
          <a:bodyPr anchor="t"/>
          <a:lstStyle>
            <a:lvl1pPr algn="l">
              <a:defRPr sz="16570" b="1" cap="all"/>
            </a:lvl1pPr>
          </a:lstStyle>
          <a:p>
            <a:r>
              <a:rPr lang="en-US"/>
              <a:t>Click to edit Master title style</a:t>
            </a:r>
          </a:p>
        </p:txBody>
      </p:sp>
      <p:sp>
        <p:nvSpPr>
          <p:cNvPr id="3" name="Text Placeholder 2"/>
          <p:cNvSpPr>
            <a:spLocks noGrp="1"/>
          </p:cNvSpPr>
          <p:nvPr>
            <p:ph type="body" idx="1"/>
          </p:nvPr>
        </p:nvSpPr>
        <p:spPr>
          <a:xfrm>
            <a:off x="3467102" y="10464173"/>
            <a:ext cx="37307520" cy="5400674"/>
          </a:xfrm>
        </p:spPr>
        <p:txBody>
          <a:bodyPr anchor="b"/>
          <a:lstStyle>
            <a:lvl1pPr marL="0" indent="0">
              <a:buNone/>
              <a:defRPr sz="8286">
                <a:solidFill>
                  <a:schemeClr val="tx1">
                    <a:tint val="75000"/>
                  </a:schemeClr>
                </a:solidFill>
              </a:defRPr>
            </a:lvl1pPr>
            <a:lvl2pPr marL="1890576" indent="0">
              <a:buNone/>
              <a:defRPr sz="7496">
                <a:solidFill>
                  <a:schemeClr val="tx1">
                    <a:tint val="75000"/>
                  </a:schemeClr>
                </a:solidFill>
              </a:defRPr>
            </a:lvl2pPr>
            <a:lvl3pPr marL="3781152" indent="0">
              <a:buNone/>
              <a:defRPr sz="6576">
                <a:solidFill>
                  <a:schemeClr val="tx1">
                    <a:tint val="75000"/>
                  </a:schemeClr>
                </a:solidFill>
              </a:defRPr>
            </a:lvl3pPr>
            <a:lvl4pPr marL="5671728" indent="0">
              <a:buNone/>
              <a:defRPr sz="5786">
                <a:solidFill>
                  <a:schemeClr val="tx1">
                    <a:tint val="75000"/>
                  </a:schemeClr>
                </a:solidFill>
              </a:defRPr>
            </a:lvl4pPr>
            <a:lvl5pPr marL="7562304" indent="0">
              <a:buNone/>
              <a:defRPr sz="5786">
                <a:solidFill>
                  <a:schemeClr val="tx1">
                    <a:tint val="75000"/>
                  </a:schemeClr>
                </a:solidFill>
              </a:defRPr>
            </a:lvl5pPr>
            <a:lvl6pPr marL="9452879" indent="0">
              <a:buNone/>
              <a:defRPr sz="5786">
                <a:solidFill>
                  <a:schemeClr val="tx1">
                    <a:tint val="75000"/>
                  </a:schemeClr>
                </a:solidFill>
              </a:defRPr>
            </a:lvl6pPr>
            <a:lvl7pPr marL="11343455" indent="0">
              <a:buNone/>
              <a:defRPr sz="5786">
                <a:solidFill>
                  <a:schemeClr val="tx1">
                    <a:tint val="75000"/>
                  </a:schemeClr>
                </a:solidFill>
              </a:defRPr>
            </a:lvl7pPr>
            <a:lvl8pPr marL="13234031" indent="0">
              <a:buNone/>
              <a:defRPr sz="5786">
                <a:solidFill>
                  <a:schemeClr val="tx1">
                    <a:tint val="75000"/>
                  </a:schemeClr>
                </a:solidFill>
              </a:defRPr>
            </a:lvl8pPr>
            <a:lvl9pPr marL="15124607" indent="0">
              <a:buNone/>
              <a:defRPr sz="5786">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A46AC3-19FC-1580-D725-BEE0AFD8A1FC}"/>
              </a:ext>
            </a:extLst>
          </p:cNvPr>
          <p:cNvSpPr>
            <a:spLocks noGrp="1"/>
          </p:cNvSpPr>
          <p:nvPr>
            <p:ph type="dt" sz="half" idx="10"/>
          </p:nvPr>
        </p:nvSpPr>
        <p:spPr/>
        <p:txBody>
          <a:bodyPr/>
          <a:lstStyle>
            <a:lvl1pPr>
              <a:defRPr/>
            </a:lvl1pPr>
          </a:lstStyle>
          <a:p>
            <a:pPr>
              <a:defRPr/>
            </a:pPr>
            <a:fld id="{28E5AD1C-DE62-45D4-BB28-E7376ED67675}" type="datetimeFigureOut">
              <a:rPr lang="en-US"/>
              <a:pPr>
                <a:defRPr/>
              </a:pPr>
              <a:t>18-Jun-24</a:t>
            </a:fld>
            <a:endParaRPr lang="en-US"/>
          </a:p>
        </p:txBody>
      </p:sp>
      <p:sp>
        <p:nvSpPr>
          <p:cNvPr id="5" name="Footer Placeholder 4">
            <a:extLst>
              <a:ext uri="{FF2B5EF4-FFF2-40B4-BE49-F238E27FC236}">
                <a16:creationId xmlns:a16="http://schemas.microsoft.com/office/drawing/2014/main" id="{444D2CCD-C4E5-5FF3-3BE4-3688C440F51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9EAD50A-AD31-ECCA-7F72-4849A707BBDF}"/>
              </a:ext>
            </a:extLst>
          </p:cNvPr>
          <p:cNvSpPr>
            <a:spLocks noGrp="1"/>
          </p:cNvSpPr>
          <p:nvPr>
            <p:ph type="sldNum" sz="quarter" idx="12"/>
          </p:nvPr>
        </p:nvSpPr>
        <p:spPr/>
        <p:txBody>
          <a:bodyPr/>
          <a:lstStyle>
            <a:lvl1pPr>
              <a:defRPr/>
            </a:lvl1pPr>
          </a:lstStyle>
          <a:p>
            <a:fld id="{52CD7C43-B9FA-4E2C-A8F5-584A6D43DF9B}" type="slidenum">
              <a:rPr lang="en-US" altLang="en-US"/>
              <a:pPr/>
              <a:t>‹#›</a:t>
            </a:fld>
            <a:endParaRPr lang="en-US" altLang="en-US"/>
          </a:p>
        </p:txBody>
      </p:sp>
    </p:spTree>
    <p:extLst>
      <p:ext uri="{BB962C8B-B14F-4D97-AF65-F5344CB8AC3E}">
        <p14:creationId xmlns:p14="http://schemas.microsoft.com/office/powerpoint/2010/main" val="3651203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31486" y="15824839"/>
            <a:ext cx="71925181" cy="44754163"/>
          </a:xfrm>
        </p:spPr>
        <p:txBody>
          <a:bodyPr/>
          <a:lstStyle>
            <a:lvl1pPr>
              <a:defRPr sz="11573"/>
            </a:lvl1pPr>
            <a:lvl2pPr>
              <a:defRPr sz="9864"/>
            </a:lvl2pPr>
            <a:lvl3pPr>
              <a:defRPr sz="8286"/>
            </a:lvl3pPr>
            <a:lvl4pPr>
              <a:defRPr sz="7496"/>
            </a:lvl4pPr>
            <a:lvl5pPr>
              <a:defRPr sz="7496"/>
            </a:lvl5pPr>
            <a:lvl6pPr>
              <a:defRPr sz="7496"/>
            </a:lvl6pPr>
            <a:lvl7pPr>
              <a:defRPr sz="7496"/>
            </a:lvl7pPr>
            <a:lvl8pPr>
              <a:defRPr sz="7496"/>
            </a:lvl8pPr>
            <a:lvl9pPr>
              <a:defRPr sz="749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0688186" y="15824839"/>
            <a:ext cx="71925178" cy="44754163"/>
          </a:xfrm>
        </p:spPr>
        <p:txBody>
          <a:bodyPr/>
          <a:lstStyle>
            <a:lvl1pPr>
              <a:defRPr sz="11573"/>
            </a:lvl1pPr>
            <a:lvl2pPr>
              <a:defRPr sz="9864"/>
            </a:lvl2pPr>
            <a:lvl3pPr>
              <a:defRPr sz="8286"/>
            </a:lvl3pPr>
            <a:lvl4pPr>
              <a:defRPr sz="7496"/>
            </a:lvl4pPr>
            <a:lvl5pPr>
              <a:defRPr sz="7496"/>
            </a:lvl5pPr>
            <a:lvl6pPr>
              <a:defRPr sz="7496"/>
            </a:lvl6pPr>
            <a:lvl7pPr>
              <a:defRPr sz="7496"/>
            </a:lvl7pPr>
            <a:lvl8pPr>
              <a:defRPr sz="7496"/>
            </a:lvl8pPr>
            <a:lvl9pPr>
              <a:defRPr sz="749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B7DFEA1-3893-2674-1012-407CAEFD771A}"/>
              </a:ext>
            </a:extLst>
          </p:cNvPr>
          <p:cNvSpPr>
            <a:spLocks noGrp="1"/>
          </p:cNvSpPr>
          <p:nvPr>
            <p:ph type="dt" sz="half" idx="10"/>
          </p:nvPr>
        </p:nvSpPr>
        <p:spPr/>
        <p:txBody>
          <a:bodyPr/>
          <a:lstStyle>
            <a:lvl1pPr>
              <a:defRPr/>
            </a:lvl1pPr>
          </a:lstStyle>
          <a:p>
            <a:pPr>
              <a:defRPr/>
            </a:pPr>
            <a:fld id="{02ABD0C7-1341-4F3B-B0B4-E00378E88F66}" type="datetimeFigureOut">
              <a:rPr lang="en-US"/>
              <a:pPr>
                <a:defRPr/>
              </a:pPr>
              <a:t>18-Jun-24</a:t>
            </a:fld>
            <a:endParaRPr lang="en-US"/>
          </a:p>
        </p:txBody>
      </p:sp>
      <p:sp>
        <p:nvSpPr>
          <p:cNvPr id="6" name="Footer Placeholder 4">
            <a:extLst>
              <a:ext uri="{FF2B5EF4-FFF2-40B4-BE49-F238E27FC236}">
                <a16:creationId xmlns:a16="http://schemas.microsoft.com/office/drawing/2014/main" id="{CE427ADA-5AF3-F028-A4B3-96241470F10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10A36C9-09DD-6676-5C60-7DD11DFDDD43}"/>
              </a:ext>
            </a:extLst>
          </p:cNvPr>
          <p:cNvSpPr>
            <a:spLocks noGrp="1"/>
          </p:cNvSpPr>
          <p:nvPr>
            <p:ph type="sldNum" sz="quarter" idx="12"/>
          </p:nvPr>
        </p:nvSpPr>
        <p:spPr/>
        <p:txBody>
          <a:bodyPr/>
          <a:lstStyle>
            <a:lvl1pPr>
              <a:defRPr/>
            </a:lvl1pPr>
          </a:lstStyle>
          <a:p>
            <a:fld id="{F34702C3-9EDD-4637-A449-CAD3EC27DBE3}" type="slidenum">
              <a:rPr lang="en-US" altLang="en-US"/>
              <a:pPr/>
              <a:t>‹#›</a:t>
            </a:fld>
            <a:endParaRPr lang="en-US" altLang="en-US"/>
          </a:p>
        </p:txBody>
      </p:sp>
    </p:spTree>
    <p:extLst>
      <p:ext uri="{BB962C8B-B14F-4D97-AF65-F5344CB8AC3E}">
        <p14:creationId xmlns:p14="http://schemas.microsoft.com/office/powerpoint/2010/main" val="1404699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988697"/>
            <a:ext cx="39502080" cy="4114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3" y="5526410"/>
            <a:ext cx="19392904" cy="2303143"/>
          </a:xfrm>
        </p:spPr>
        <p:txBody>
          <a:bodyPr anchor="b"/>
          <a:lstStyle>
            <a:lvl1pPr marL="0" indent="0">
              <a:buNone/>
              <a:defRPr sz="9864" b="1"/>
            </a:lvl1pPr>
            <a:lvl2pPr marL="1890576" indent="0">
              <a:buNone/>
              <a:defRPr sz="8286" b="1"/>
            </a:lvl2pPr>
            <a:lvl3pPr marL="3781152" indent="0">
              <a:buNone/>
              <a:defRPr sz="7496" b="1"/>
            </a:lvl3pPr>
            <a:lvl4pPr marL="5671728" indent="0">
              <a:buNone/>
              <a:defRPr sz="6576" b="1"/>
            </a:lvl4pPr>
            <a:lvl5pPr marL="7562304" indent="0">
              <a:buNone/>
              <a:defRPr sz="6576" b="1"/>
            </a:lvl5pPr>
            <a:lvl6pPr marL="9452879" indent="0">
              <a:buNone/>
              <a:defRPr sz="6576" b="1"/>
            </a:lvl6pPr>
            <a:lvl7pPr marL="11343455" indent="0">
              <a:buNone/>
              <a:defRPr sz="6576" b="1"/>
            </a:lvl7pPr>
            <a:lvl8pPr marL="13234031" indent="0">
              <a:buNone/>
              <a:defRPr sz="6576" b="1"/>
            </a:lvl8pPr>
            <a:lvl9pPr marL="15124607" indent="0">
              <a:buNone/>
              <a:defRPr sz="6576" b="1"/>
            </a:lvl9pPr>
          </a:lstStyle>
          <a:p>
            <a:pPr lvl="0"/>
            <a:r>
              <a:rPr lang="en-US"/>
              <a:t>Click to edit Master text styles</a:t>
            </a:r>
          </a:p>
        </p:txBody>
      </p:sp>
      <p:sp>
        <p:nvSpPr>
          <p:cNvPr id="4" name="Content Placeholder 3"/>
          <p:cNvSpPr>
            <a:spLocks noGrp="1"/>
          </p:cNvSpPr>
          <p:nvPr>
            <p:ph sz="half" idx="2"/>
          </p:nvPr>
        </p:nvSpPr>
        <p:spPr>
          <a:xfrm>
            <a:off x="2194563" y="7829553"/>
            <a:ext cx="19392904" cy="14224637"/>
          </a:xfrm>
        </p:spPr>
        <p:txBody>
          <a:bodyPr/>
          <a:lstStyle>
            <a:lvl1pPr>
              <a:defRPr sz="9864"/>
            </a:lvl1pPr>
            <a:lvl2pPr>
              <a:defRPr sz="8286"/>
            </a:lvl2pPr>
            <a:lvl3pPr>
              <a:defRPr sz="7496"/>
            </a:lvl3pPr>
            <a:lvl4pPr>
              <a:defRPr sz="6576"/>
            </a:lvl4pPr>
            <a:lvl5pPr>
              <a:defRPr sz="6576"/>
            </a:lvl5pPr>
            <a:lvl6pPr>
              <a:defRPr sz="6576"/>
            </a:lvl6pPr>
            <a:lvl7pPr>
              <a:defRPr sz="6576"/>
            </a:lvl7pPr>
            <a:lvl8pPr>
              <a:defRPr sz="6576"/>
            </a:lvl8pPr>
            <a:lvl9pPr>
              <a:defRPr sz="65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5" y="5526410"/>
            <a:ext cx="19400522" cy="2303143"/>
          </a:xfrm>
        </p:spPr>
        <p:txBody>
          <a:bodyPr anchor="b"/>
          <a:lstStyle>
            <a:lvl1pPr marL="0" indent="0">
              <a:buNone/>
              <a:defRPr sz="9864" b="1"/>
            </a:lvl1pPr>
            <a:lvl2pPr marL="1890576" indent="0">
              <a:buNone/>
              <a:defRPr sz="8286" b="1"/>
            </a:lvl2pPr>
            <a:lvl3pPr marL="3781152" indent="0">
              <a:buNone/>
              <a:defRPr sz="7496" b="1"/>
            </a:lvl3pPr>
            <a:lvl4pPr marL="5671728" indent="0">
              <a:buNone/>
              <a:defRPr sz="6576" b="1"/>
            </a:lvl4pPr>
            <a:lvl5pPr marL="7562304" indent="0">
              <a:buNone/>
              <a:defRPr sz="6576" b="1"/>
            </a:lvl5pPr>
            <a:lvl6pPr marL="9452879" indent="0">
              <a:buNone/>
              <a:defRPr sz="6576" b="1"/>
            </a:lvl6pPr>
            <a:lvl7pPr marL="11343455" indent="0">
              <a:buNone/>
              <a:defRPr sz="6576" b="1"/>
            </a:lvl7pPr>
            <a:lvl8pPr marL="13234031" indent="0">
              <a:buNone/>
              <a:defRPr sz="6576" b="1"/>
            </a:lvl8pPr>
            <a:lvl9pPr marL="15124607" indent="0">
              <a:buNone/>
              <a:defRPr sz="6576" b="1"/>
            </a:lvl9pPr>
          </a:lstStyle>
          <a:p>
            <a:pPr lvl="0"/>
            <a:r>
              <a:rPr lang="en-US"/>
              <a:t>Click to edit Master text styles</a:t>
            </a:r>
          </a:p>
        </p:txBody>
      </p:sp>
      <p:sp>
        <p:nvSpPr>
          <p:cNvPr id="6" name="Content Placeholder 5"/>
          <p:cNvSpPr>
            <a:spLocks noGrp="1"/>
          </p:cNvSpPr>
          <p:nvPr>
            <p:ph sz="quarter" idx="4"/>
          </p:nvPr>
        </p:nvSpPr>
        <p:spPr>
          <a:xfrm>
            <a:off x="22296125" y="7829553"/>
            <a:ext cx="19400522" cy="14224637"/>
          </a:xfrm>
        </p:spPr>
        <p:txBody>
          <a:bodyPr/>
          <a:lstStyle>
            <a:lvl1pPr>
              <a:defRPr sz="9864"/>
            </a:lvl1pPr>
            <a:lvl2pPr>
              <a:defRPr sz="8286"/>
            </a:lvl2pPr>
            <a:lvl3pPr>
              <a:defRPr sz="7496"/>
            </a:lvl3pPr>
            <a:lvl4pPr>
              <a:defRPr sz="6576"/>
            </a:lvl4pPr>
            <a:lvl5pPr>
              <a:defRPr sz="6576"/>
            </a:lvl5pPr>
            <a:lvl6pPr>
              <a:defRPr sz="6576"/>
            </a:lvl6pPr>
            <a:lvl7pPr>
              <a:defRPr sz="6576"/>
            </a:lvl7pPr>
            <a:lvl8pPr>
              <a:defRPr sz="6576"/>
            </a:lvl8pPr>
            <a:lvl9pPr>
              <a:defRPr sz="65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A3A5625-292D-5AE3-DD51-B9A18D004164}"/>
              </a:ext>
            </a:extLst>
          </p:cNvPr>
          <p:cNvSpPr>
            <a:spLocks noGrp="1"/>
          </p:cNvSpPr>
          <p:nvPr>
            <p:ph type="dt" sz="half" idx="10"/>
          </p:nvPr>
        </p:nvSpPr>
        <p:spPr/>
        <p:txBody>
          <a:bodyPr/>
          <a:lstStyle>
            <a:lvl1pPr>
              <a:defRPr/>
            </a:lvl1pPr>
          </a:lstStyle>
          <a:p>
            <a:pPr>
              <a:defRPr/>
            </a:pPr>
            <a:fld id="{E1D59454-7250-43BD-8791-EF5157CD1814}" type="datetimeFigureOut">
              <a:rPr lang="en-US"/>
              <a:pPr>
                <a:defRPr/>
              </a:pPr>
              <a:t>18-Jun-24</a:t>
            </a:fld>
            <a:endParaRPr lang="en-US"/>
          </a:p>
        </p:txBody>
      </p:sp>
      <p:sp>
        <p:nvSpPr>
          <p:cNvPr id="8" name="Footer Placeholder 4">
            <a:extLst>
              <a:ext uri="{FF2B5EF4-FFF2-40B4-BE49-F238E27FC236}">
                <a16:creationId xmlns:a16="http://schemas.microsoft.com/office/drawing/2014/main" id="{3D5DA798-B4C3-374B-2FF9-BD80E6C49EC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54EC8A5-03B2-6975-D07A-A97FE9E91E1F}"/>
              </a:ext>
            </a:extLst>
          </p:cNvPr>
          <p:cNvSpPr>
            <a:spLocks noGrp="1"/>
          </p:cNvSpPr>
          <p:nvPr>
            <p:ph type="sldNum" sz="quarter" idx="12"/>
          </p:nvPr>
        </p:nvSpPr>
        <p:spPr/>
        <p:txBody>
          <a:bodyPr/>
          <a:lstStyle>
            <a:lvl1pPr>
              <a:defRPr/>
            </a:lvl1pPr>
          </a:lstStyle>
          <a:p>
            <a:fld id="{0566BBC4-70B3-4E13-8F51-0A4F0F4D920E}" type="slidenum">
              <a:rPr lang="en-US" altLang="en-US"/>
              <a:pPr/>
              <a:t>‹#›</a:t>
            </a:fld>
            <a:endParaRPr lang="en-US" altLang="en-US"/>
          </a:p>
        </p:txBody>
      </p:sp>
    </p:spTree>
    <p:extLst>
      <p:ext uri="{BB962C8B-B14F-4D97-AF65-F5344CB8AC3E}">
        <p14:creationId xmlns:p14="http://schemas.microsoft.com/office/powerpoint/2010/main" val="3761329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3EA958E-A222-B690-842A-61150B7CCBE2}"/>
              </a:ext>
            </a:extLst>
          </p:cNvPr>
          <p:cNvSpPr>
            <a:spLocks noGrp="1"/>
          </p:cNvSpPr>
          <p:nvPr>
            <p:ph type="dt" sz="half" idx="10"/>
          </p:nvPr>
        </p:nvSpPr>
        <p:spPr/>
        <p:txBody>
          <a:bodyPr/>
          <a:lstStyle>
            <a:lvl1pPr>
              <a:defRPr/>
            </a:lvl1pPr>
          </a:lstStyle>
          <a:p>
            <a:pPr>
              <a:defRPr/>
            </a:pPr>
            <a:fld id="{0044869E-33D7-4F5E-831A-B4DAEABD2D3F}" type="datetimeFigureOut">
              <a:rPr lang="en-US"/>
              <a:pPr>
                <a:defRPr/>
              </a:pPr>
              <a:t>18-Jun-24</a:t>
            </a:fld>
            <a:endParaRPr lang="en-US"/>
          </a:p>
        </p:txBody>
      </p:sp>
      <p:sp>
        <p:nvSpPr>
          <p:cNvPr id="4" name="Footer Placeholder 4">
            <a:extLst>
              <a:ext uri="{FF2B5EF4-FFF2-40B4-BE49-F238E27FC236}">
                <a16:creationId xmlns:a16="http://schemas.microsoft.com/office/drawing/2014/main" id="{D2B18CFC-52D1-74B0-D468-A336AE41BF5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BE50514-184D-03B3-3CE9-CF566416941F}"/>
              </a:ext>
            </a:extLst>
          </p:cNvPr>
          <p:cNvSpPr>
            <a:spLocks noGrp="1"/>
          </p:cNvSpPr>
          <p:nvPr>
            <p:ph type="sldNum" sz="quarter" idx="12"/>
          </p:nvPr>
        </p:nvSpPr>
        <p:spPr/>
        <p:txBody>
          <a:bodyPr/>
          <a:lstStyle>
            <a:lvl1pPr>
              <a:defRPr/>
            </a:lvl1pPr>
          </a:lstStyle>
          <a:p>
            <a:fld id="{5BB307B9-4512-41A5-A8A1-694337A7C1C8}" type="slidenum">
              <a:rPr lang="en-US" altLang="en-US"/>
              <a:pPr/>
              <a:t>‹#›</a:t>
            </a:fld>
            <a:endParaRPr lang="en-US" altLang="en-US"/>
          </a:p>
        </p:txBody>
      </p:sp>
    </p:spTree>
    <p:extLst>
      <p:ext uri="{BB962C8B-B14F-4D97-AF65-F5344CB8AC3E}">
        <p14:creationId xmlns:p14="http://schemas.microsoft.com/office/powerpoint/2010/main" val="816503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61A4BE4-1EA4-13FB-3CDB-6CC311E004A7}"/>
              </a:ext>
            </a:extLst>
          </p:cNvPr>
          <p:cNvSpPr>
            <a:spLocks noGrp="1"/>
          </p:cNvSpPr>
          <p:nvPr>
            <p:ph type="dt" sz="half" idx="10"/>
          </p:nvPr>
        </p:nvSpPr>
        <p:spPr/>
        <p:txBody>
          <a:bodyPr/>
          <a:lstStyle>
            <a:lvl1pPr>
              <a:defRPr/>
            </a:lvl1pPr>
          </a:lstStyle>
          <a:p>
            <a:pPr>
              <a:defRPr/>
            </a:pPr>
            <a:fld id="{806AAD5F-DDD1-4283-B5D6-A5A13F2E0458}" type="datetimeFigureOut">
              <a:rPr lang="en-US"/>
              <a:pPr>
                <a:defRPr/>
              </a:pPr>
              <a:t>18-Jun-24</a:t>
            </a:fld>
            <a:endParaRPr lang="en-US"/>
          </a:p>
        </p:txBody>
      </p:sp>
      <p:sp>
        <p:nvSpPr>
          <p:cNvPr id="3" name="Footer Placeholder 4">
            <a:extLst>
              <a:ext uri="{FF2B5EF4-FFF2-40B4-BE49-F238E27FC236}">
                <a16:creationId xmlns:a16="http://schemas.microsoft.com/office/drawing/2014/main" id="{63F62EEF-2791-7832-8752-E873F33B932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086036B-85D2-7000-F326-D127C1B6E54C}"/>
              </a:ext>
            </a:extLst>
          </p:cNvPr>
          <p:cNvSpPr>
            <a:spLocks noGrp="1"/>
          </p:cNvSpPr>
          <p:nvPr>
            <p:ph type="sldNum" sz="quarter" idx="12"/>
          </p:nvPr>
        </p:nvSpPr>
        <p:spPr/>
        <p:txBody>
          <a:bodyPr/>
          <a:lstStyle>
            <a:lvl1pPr>
              <a:defRPr/>
            </a:lvl1pPr>
          </a:lstStyle>
          <a:p>
            <a:fld id="{88AA8EFF-3B3A-427E-BEDF-FB4F1F7D4690}" type="slidenum">
              <a:rPr lang="en-US" altLang="en-US"/>
              <a:pPr/>
              <a:t>‹#›</a:t>
            </a:fld>
            <a:endParaRPr lang="en-US" altLang="en-US"/>
          </a:p>
        </p:txBody>
      </p:sp>
    </p:spTree>
    <p:extLst>
      <p:ext uri="{BB962C8B-B14F-4D97-AF65-F5344CB8AC3E}">
        <p14:creationId xmlns:p14="http://schemas.microsoft.com/office/powerpoint/2010/main" val="4180049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8" y="982980"/>
            <a:ext cx="14439900" cy="4183380"/>
          </a:xfrm>
        </p:spPr>
        <p:txBody>
          <a:bodyPr anchor="b"/>
          <a:lstStyle>
            <a:lvl1pPr algn="l">
              <a:defRPr sz="8286" b="1"/>
            </a:lvl1pPr>
          </a:lstStyle>
          <a:p>
            <a:r>
              <a:rPr lang="en-US"/>
              <a:t>Click to edit Master title style</a:t>
            </a:r>
          </a:p>
        </p:txBody>
      </p:sp>
      <p:sp>
        <p:nvSpPr>
          <p:cNvPr id="3" name="Content Placeholder 2"/>
          <p:cNvSpPr>
            <a:spLocks noGrp="1"/>
          </p:cNvSpPr>
          <p:nvPr>
            <p:ph idx="1"/>
          </p:nvPr>
        </p:nvSpPr>
        <p:spPr>
          <a:xfrm>
            <a:off x="17160245" y="982987"/>
            <a:ext cx="24536400" cy="21071206"/>
          </a:xfrm>
        </p:spPr>
        <p:txBody>
          <a:bodyPr/>
          <a:lstStyle>
            <a:lvl1pPr>
              <a:defRPr sz="13283"/>
            </a:lvl1pPr>
            <a:lvl2pPr>
              <a:defRPr sz="11573"/>
            </a:lvl2pPr>
            <a:lvl3pPr>
              <a:defRPr sz="9864"/>
            </a:lvl3pPr>
            <a:lvl4pPr>
              <a:defRPr sz="8286"/>
            </a:lvl4pPr>
            <a:lvl5pPr>
              <a:defRPr sz="8286"/>
            </a:lvl5pPr>
            <a:lvl6pPr>
              <a:defRPr sz="8286"/>
            </a:lvl6pPr>
            <a:lvl7pPr>
              <a:defRPr sz="8286"/>
            </a:lvl7pPr>
            <a:lvl8pPr>
              <a:defRPr sz="8286"/>
            </a:lvl8pPr>
            <a:lvl9pPr>
              <a:defRPr sz="82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8" y="5166364"/>
            <a:ext cx="14439900" cy="16887827"/>
          </a:xfrm>
        </p:spPr>
        <p:txBody>
          <a:bodyPr/>
          <a:lstStyle>
            <a:lvl1pPr marL="0" indent="0">
              <a:buNone/>
              <a:defRPr sz="5786"/>
            </a:lvl1pPr>
            <a:lvl2pPr marL="1890576" indent="0">
              <a:buNone/>
              <a:defRPr sz="4865"/>
            </a:lvl2pPr>
            <a:lvl3pPr marL="3781152" indent="0">
              <a:buNone/>
              <a:defRPr sz="4076"/>
            </a:lvl3pPr>
            <a:lvl4pPr marL="5671728" indent="0">
              <a:buNone/>
              <a:defRPr sz="3683"/>
            </a:lvl4pPr>
            <a:lvl5pPr marL="7562304" indent="0">
              <a:buNone/>
              <a:defRPr sz="3683"/>
            </a:lvl5pPr>
            <a:lvl6pPr marL="9452879" indent="0">
              <a:buNone/>
              <a:defRPr sz="3683"/>
            </a:lvl6pPr>
            <a:lvl7pPr marL="11343455" indent="0">
              <a:buNone/>
              <a:defRPr sz="3683"/>
            </a:lvl7pPr>
            <a:lvl8pPr marL="13234031" indent="0">
              <a:buNone/>
              <a:defRPr sz="3683"/>
            </a:lvl8pPr>
            <a:lvl9pPr marL="15124607" indent="0">
              <a:buNone/>
              <a:defRPr sz="3683"/>
            </a:lvl9pPr>
          </a:lstStyle>
          <a:p>
            <a:pPr lvl="0"/>
            <a:r>
              <a:rPr lang="en-US"/>
              <a:t>Click to edit Master text styles</a:t>
            </a:r>
          </a:p>
        </p:txBody>
      </p:sp>
      <p:sp>
        <p:nvSpPr>
          <p:cNvPr id="5" name="Date Placeholder 3">
            <a:extLst>
              <a:ext uri="{FF2B5EF4-FFF2-40B4-BE49-F238E27FC236}">
                <a16:creationId xmlns:a16="http://schemas.microsoft.com/office/drawing/2014/main" id="{42329B2D-8AA8-F72A-858C-30D663C04E9C}"/>
              </a:ext>
            </a:extLst>
          </p:cNvPr>
          <p:cNvSpPr>
            <a:spLocks noGrp="1"/>
          </p:cNvSpPr>
          <p:nvPr>
            <p:ph type="dt" sz="half" idx="10"/>
          </p:nvPr>
        </p:nvSpPr>
        <p:spPr/>
        <p:txBody>
          <a:bodyPr/>
          <a:lstStyle>
            <a:lvl1pPr>
              <a:defRPr/>
            </a:lvl1pPr>
          </a:lstStyle>
          <a:p>
            <a:pPr>
              <a:defRPr/>
            </a:pPr>
            <a:fld id="{06B21A6C-63F3-4060-926E-FDE49CC109F9}" type="datetimeFigureOut">
              <a:rPr lang="en-US"/>
              <a:pPr>
                <a:defRPr/>
              </a:pPr>
              <a:t>18-Jun-24</a:t>
            </a:fld>
            <a:endParaRPr lang="en-US"/>
          </a:p>
        </p:txBody>
      </p:sp>
      <p:sp>
        <p:nvSpPr>
          <p:cNvPr id="6" name="Footer Placeholder 4">
            <a:extLst>
              <a:ext uri="{FF2B5EF4-FFF2-40B4-BE49-F238E27FC236}">
                <a16:creationId xmlns:a16="http://schemas.microsoft.com/office/drawing/2014/main" id="{3F4A2272-0885-A1AA-1355-FBB61E8FA39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646B956-3783-9FB9-82AB-024C987CB89D}"/>
              </a:ext>
            </a:extLst>
          </p:cNvPr>
          <p:cNvSpPr>
            <a:spLocks noGrp="1"/>
          </p:cNvSpPr>
          <p:nvPr>
            <p:ph type="sldNum" sz="quarter" idx="12"/>
          </p:nvPr>
        </p:nvSpPr>
        <p:spPr/>
        <p:txBody>
          <a:bodyPr/>
          <a:lstStyle>
            <a:lvl1pPr>
              <a:defRPr/>
            </a:lvl1pPr>
          </a:lstStyle>
          <a:p>
            <a:fld id="{51C7337D-CB34-4D67-9A73-6846759FF4CA}" type="slidenum">
              <a:rPr lang="en-US" altLang="en-US"/>
              <a:pPr/>
              <a:t>‹#›</a:t>
            </a:fld>
            <a:endParaRPr lang="en-US" altLang="en-US"/>
          </a:p>
        </p:txBody>
      </p:sp>
    </p:spTree>
    <p:extLst>
      <p:ext uri="{BB962C8B-B14F-4D97-AF65-F5344CB8AC3E}">
        <p14:creationId xmlns:p14="http://schemas.microsoft.com/office/powerpoint/2010/main" val="1435045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5" y="17282167"/>
            <a:ext cx="26334720" cy="2040256"/>
          </a:xfrm>
        </p:spPr>
        <p:txBody>
          <a:bodyPr anchor="b"/>
          <a:lstStyle>
            <a:lvl1pPr algn="l">
              <a:defRPr sz="8286" b="1"/>
            </a:lvl1pPr>
          </a:lstStyle>
          <a:p>
            <a:r>
              <a:rPr lang="en-US"/>
              <a:t>Click to edit Master title style</a:t>
            </a:r>
          </a:p>
        </p:txBody>
      </p:sp>
      <p:sp>
        <p:nvSpPr>
          <p:cNvPr id="3" name="Picture Placeholder 2"/>
          <p:cNvSpPr>
            <a:spLocks noGrp="1"/>
          </p:cNvSpPr>
          <p:nvPr>
            <p:ph type="pic" idx="1"/>
          </p:nvPr>
        </p:nvSpPr>
        <p:spPr>
          <a:xfrm>
            <a:off x="8602985" y="2205990"/>
            <a:ext cx="26334720" cy="14813280"/>
          </a:xfrm>
        </p:spPr>
        <p:txBody>
          <a:bodyPr rtlCol="0">
            <a:normAutofit/>
          </a:bodyPr>
          <a:lstStyle>
            <a:lvl1pPr marL="0" indent="0">
              <a:buNone/>
              <a:defRPr sz="13283"/>
            </a:lvl1pPr>
            <a:lvl2pPr marL="1890576" indent="0">
              <a:buNone/>
              <a:defRPr sz="11573"/>
            </a:lvl2pPr>
            <a:lvl3pPr marL="3781152" indent="0">
              <a:buNone/>
              <a:defRPr sz="9864"/>
            </a:lvl3pPr>
            <a:lvl4pPr marL="5671728" indent="0">
              <a:buNone/>
              <a:defRPr sz="8286"/>
            </a:lvl4pPr>
            <a:lvl5pPr marL="7562304" indent="0">
              <a:buNone/>
              <a:defRPr sz="8286"/>
            </a:lvl5pPr>
            <a:lvl6pPr marL="9452879" indent="0">
              <a:buNone/>
              <a:defRPr sz="8286"/>
            </a:lvl6pPr>
            <a:lvl7pPr marL="11343455" indent="0">
              <a:buNone/>
              <a:defRPr sz="8286"/>
            </a:lvl7pPr>
            <a:lvl8pPr marL="13234031" indent="0">
              <a:buNone/>
              <a:defRPr sz="8286"/>
            </a:lvl8pPr>
            <a:lvl9pPr marL="15124607" indent="0">
              <a:buNone/>
              <a:defRPr sz="8286"/>
            </a:lvl9pPr>
          </a:lstStyle>
          <a:p>
            <a:pPr lvl="0"/>
            <a:endParaRPr lang="en-US" noProof="0"/>
          </a:p>
        </p:txBody>
      </p:sp>
      <p:sp>
        <p:nvSpPr>
          <p:cNvPr id="4" name="Text Placeholder 3"/>
          <p:cNvSpPr>
            <a:spLocks noGrp="1"/>
          </p:cNvSpPr>
          <p:nvPr>
            <p:ph type="body" sz="half" idx="2"/>
          </p:nvPr>
        </p:nvSpPr>
        <p:spPr>
          <a:xfrm>
            <a:off x="8602985" y="19322423"/>
            <a:ext cx="26334720" cy="2897504"/>
          </a:xfrm>
        </p:spPr>
        <p:txBody>
          <a:bodyPr/>
          <a:lstStyle>
            <a:lvl1pPr marL="0" indent="0">
              <a:buNone/>
              <a:defRPr sz="5786"/>
            </a:lvl1pPr>
            <a:lvl2pPr marL="1890576" indent="0">
              <a:buNone/>
              <a:defRPr sz="4865"/>
            </a:lvl2pPr>
            <a:lvl3pPr marL="3781152" indent="0">
              <a:buNone/>
              <a:defRPr sz="4076"/>
            </a:lvl3pPr>
            <a:lvl4pPr marL="5671728" indent="0">
              <a:buNone/>
              <a:defRPr sz="3683"/>
            </a:lvl4pPr>
            <a:lvl5pPr marL="7562304" indent="0">
              <a:buNone/>
              <a:defRPr sz="3683"/>
            </a:lvl5pPr>
            <a:lvl6pPr marL="9452879" indent="0">
              <a:buNone/>
              <a:defRPr sz="3683"/>
            </a:lvl6pPr>
            <a:lvl7pPr marL="11343455" indent="0">
              <a:buNone/>
              <a:defRPr sz="3683"/>
            </a:lvl7pPr>
            <a:lvl8pPr marL="13234031" indent="0">
              <a:buNone/>
              <a:defRPr sz="3683"/>
            </a:lvl8pPr>
            <a:lvl9pPr marL="15124607" indent="0">
              <a:buNone/>
              <a:defRPr sz="3683"/>
            </a:lvl9pPr>
          </a:lstStyle>
          <a:p>
            <a:pPr lvl="0"/>
            <a:r>
              <a:rPr lang="en-US"/>
              <a:t>Click to edit Master text styles</a:t>
            </a:r>
          </a:p>
        </p:txBody>
      </p:sp>
      <p:sp>
        <p:nvSpPr>
          <p:cNvPr id="5" name="Date Placeholder 3">
            <a:extLst>
              <a:ext uri="{FF2B5EF4-FFF2-40B4-BE49-F238E27FC236}">
                <a16:creationId xmlns:a16="http://schemas.microsoft.com/office/drawing/2014/main" id="{A191A52C-7C2D-DEC2-C6DE-D4C961996D14}"/>
              </a:ext>
            </a:extLst>
          </p:cNvPr>
          <p:cNvSpPr>
            <a:spLocks noGrp="1"/>
          </p:cNvSpPr>
          <p:nvPr>
            <p:ph type="dt" sz="half" idx="10"/>
          </p:nvPr>
        </p:nvSpPr>
        <p:spPr/>
        <p:txBody>
          <a:bodyPr/>
          <a:lstStyle>
            <a:lvl1pPr>
              <a:defRPr/>
            </a:lvl1pPr>
          </a:lstStyle>
          <a:p>
            <a:pPr>
              <a:defRPr/>
            </a:pPr>
            <a:fld id="{E66F3824-9246-4E44-9DA4-B12BFEFEE4D3}" type="datetimeFigureOut">
              <a:rPr lang="en-US"/>
              <a:pPr>
                <a:defRPr/>
              </a:pPr>
              <a:t>18-Jun-24</a:t>
            </a:fld>
            <a:endParaRPr lang="en-US"/>
          </a:p>
        </p:txBody>
      </p:sp>
      <p:sp>
        <p:nvSpPr>
          <p:cNvPr id="6" name="Footer Placeholder 4">
            <a:extLst>
              <a:ext uri="{FF2B5EF4-FFF2-40B4-BE49-F238E27FC236}">
                <a16:creationId xmlns:a16="http://schemas.microsoft.com/office/drawing/2014/main" id="{54343245-B253-3BA1-BDAC-56C5492A22F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6DED5CD-7988-8935-87B6-FE92BE3D9BD1}"/>
              </a:ext>
            </a:extLst>
          </p:cNvPr>
          <p:cNvSpPr>
            <a:spLocks noGrp="1"/>
          </p:cNvSpPr>
          <p:nvPr>
            <p:ph type="sldNum" sz="quarter" idx="12"/>
          </p:nvPr>
        </p:nvSpPr>
        <p:spPr/>
        <p:txBody>
          <a:bodyPr/>
          <a:lstStyle>
            <a:lvl1pPr>
              <a:defRPr/>
            </a:lvl1pPr>
          </a:lstStyle>
          <a:p>
            <a:fld id="{E7751E92-8B85-4306-B4C8-B076B466D083}" type="slidenum">
              <a:rPr lang="en-US" altLang="en-US"/>
              <a:pPr/>
              <a:t>‹#›</a:t>
            </a:fld>
            <a:endParaRPr lang="en-US" altLang="en-US"/>
          </a:p>
        </p:txBody>
      </p:sp>
    </p:spTree>
    <p:extLst>
      <p:ext uri="{BB962C8B-B14F-4D97-AF65-F5344CB8AC3E}">
        <p14:creationId xmlns:p14="http://schemas.microsoft.com/office/powerpoint/2010/main" val="622876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A5FFFB8-00CB-D3AF-6B18-4DBEBB06090F}"/>
              </a:ext>
            </a:extLst>
          </p:cNvPr>
          <p:cNvSpPr>
            <a:spLocks noGrp="1"/>
          </p:cNvSpPr>
          <p:nvPr>
            <p:ph type="title"/>
          </p:nvPr>
        </p:nvSpPr>
        <p:spPr bwMode="auto">
          <a:xfrm>
            <a:off x="2194144" y="988974"/>
            <a:ext cx="3950291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87513" tIns="143756" rIns="287513" bIns="143756"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9E18AB3-F64A-B30F-3F87-9C252AD29814}"/>
              </a:ext>
            </a:extLst>
          </p:cNvPr>
          <p:cNvSpPr>
            <a:spLocks noGrp="1"/>
          </p:cNvSpPr>
          <p:nvPr>
            <p:ph type="body" idx="1"/>
          </p:nvPr>
        </p:nvSpPr>
        <p:spPr bwMode="auto">
          <a:xfrm>
            <a:off x="2194144" y="5760304"/>
            <a:ext cx="39502915" cy="1629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87513" tIns="143756" rIns="287513" bIns="14375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6A9CDE31-BDF2-2720-D6F9-63F171E44C8C}"/>
              </a:ext>
            </a:extLst>
          </p:cNvPr>
          <p:cNvSpPr>
            <a:spLocks noGrp="1"/>
          </p:cNvSpPr>
          <p:nvPr>
            <p:ph type="dt" sz="half" idx="2"/>
          </p:nvPr>
        </p:nvSpPr>
        <p:spPr>
          <a:xfrm>
            <a:off x="2194145" y="22882302"/>
            <a:ext cx="10242115" cy="1315148"/>
          </a:xfrm>
          <a:prstGeom prst="rect">
            <a:avLst/>
          </a:prstGeom>
        </p:spPr>
        <p:txBody>
          <a:bodyPr vert="horz" lIns="287513" tIns="143756" rIns="287513" bIns="143756" rtlCol="0" anchor="ctr"/>
          <a:lstStyle>
            <a:lvl1pPr algn="l" defTabSz="3781152" fontAlgn="auto">
              <a:spcBef>
                <a:spcPts val="0"/>
              </a:spcBef>
              <a:spcAft>
                <a:spcPts val="0"/>
              </a:spcAft>
              <a:defRPr sz="4865" smtClean="0">
                <a:solidFill>
                  <a:schemeClr val="tx1">
                    <a:tint val="75000"/>
                  </a:schemeClr>
                </a:solidFill>
                <a:latin typeface="+mn-lt"/>
                <a:cs typeface="+mn-cs"/>
              </a:defRPr>
            </a:lvl1pPr>
          </a:lstStyle>
          <a:p>
            <a:pPr>
              <a:defRPr/>
            </a:pPr>
            <a:fld id="{9584DB44-D1E0-4CC4-A384-95D7971C0C4D}" type="datetimeFigureOut">
              <a:rPr lang="en-US"/>
              <a:pPr>
                <a:defRPr/>
              </a:pPr>
              <a:t>18-Jun-24</a:t>
            </a:fld>
            <a:endParaRPr lang="en-US"/>
          </a:p>
        </p:txBody>
      </p:sp>
      <p:sp>
        <p:nvSpPr>
          <p:cNvPr id="5" name="Footer Placeholder 4">
            <a:extLst>
              <a:ext uri="{FF2B5EF4-FFF2-40B4-BE49-F238E27FC236}">
                <a16:creationId xmlns:a16="http://schemas.microsoft.com/office/drawing/2014/main" id="{26BA287B-D136-7392-0F0B-A2A4ABD3CB27}"/>
              </a:ext>
            </a:extLst>
          </p:cNvPr>
          <p:cNvSpPr>
            <a:spLocks noGrp="1"/>
          </p:cNvSpPr>
          <p:nvPr>
            <p:ph type="ftr" sz="quarter" idx="3"/>
          </p:nvPr>
        </p:nvSpPr>
        <p:spPr>
          <a:xfrm>
            <a:off x="14995744" y="22882302"/>
            <a:ext cx="13899715" cy="1315148"/>
          </a:xfrm>
          <a:prstGeom prst="rect">
            <a:avLst/>
          </a:prstGeom>
        </p:spPr>
        <p:txBody>
          <a:bodyPr vert="horz" lIns="287513" tIns="143756" rIns="287513" bIns="143756" rtlCol="0" anchor="ctr"/>
          <a:lstStyle>
            <a:lvl1pPr algn="ctr" defTabSz="3781152" fontAlgn="auto">
              <a:spcBef>
                <a:spcPts val="0"/>
              </a:spcBef>
              <a:spcAft>
                <a:spcPts val="0"/>
              </a:spcAft>
              <a:defRPr sz="4865">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879D92FE-75C0-632A-EAF0-F62B8AAD0DC8}"/>
              </a:ext>
            </a:extLst>
          </p:cNvPr>
          <p:cNvSpPr>
            <a:spLocks noGrp="1"/>
          </p:cNvSpPr>
          <p:nvPr>
            <p:ph type="sldNum" sz="quarter" idx="4"/>
          </p:nvPr>
        </p:nvSpPr>
        <p:spPr>
          <a:xfrm>
            <a:off x="31454944" y="22882302"/>
            <a:ext cx="10242115" cy="1315148"/>
          </a:xfrm>
          <a:prstGeom prst="rect">
            <a:avLst/>
          </a:prstGeom>
        </p:spPr>
        <p:txBody>
          <a:bodyPr vert="horz" wrap="square" lIns="287513" tIns="143756" rIns="287513" bIns="143756" numCol="1" anchor="ctr" anchorCtr="0" compatLnSpc="1">
            <a:prstTxWarp prst="textNoShape">
              <a:avLst/>
            </a:prstTxWarp>
          </a:bodyPr>
          <a:lstStyle>
            <a:lvl1pPr algn="r">
              <a:defRPr sz="4865">
                <a:solidFill>
                  <a:srgbClr val="898989"/>
                </a:solidFill>
              </a:defRPr>
            </a:lvl1pPr>
          </a:lstStyle>
          <a:p>
            <a:fld id="{A6BC44D3-AE51-4282-ACD5-51898961B00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80934" rtl="0" fontAlgn="base">
        <a:spcBef>
          <a:spcPct val="0"/>
        </a:spcBef>
        <a:spcAft>
          <a:spcPct val="0"/>
        </a:spcAft>
        <a:defRPr sz="18280" kern="1200">
          <a:solidFill>
            <a:schemeClr val="tx1"/>
          </a:solidFill>
          <a:latin typeface="+mj-lt"/>
          <a:ea typeface="+mj-ea"/>
          <a:cs typeface="+mj-cs"/>
        </a:defRPr>
      </a:lvl1pPr>
      <a:lvl2pPr algn="ctr" defTabSz="3780934" rtl="0" fontAlgn="base">
        <a:spcBef>
          <a:spcPct val="0"/>
        </a:spcBef>
        <a:spcAft>
          <a:spcPct val="0"/>
        </a:spcAft>
        <a:defRPr sz="18280">
          <a:solidFill>
            <a:schemeClr val="tx1"/>
          </a:solidFill>
          <a:latin typeface="Calibri" panose="020F0502020204030204" pitchFamily="34" charset="0"/>
        </a:defRPr>
      </a:lvl2pPr>
      <a:lvl3pPr algn="ctr" defTabSz="3780934" rtl="0" fontAlgn="base">
        <a:spcBef>
          <a:spcPct val="0"/>
        </a:spcBef>
        <a:spcAft>
          <a:spcPct val="0"/>
        </a:spcAft>
        <a:defRPr sz="18280">
          <a:solidFill>
            <a:schemeClr val="tx1"/>
          </a:solidFill>
          <a:latin typeface="Calibri" panose="020F0502020204030204" pitchFamily="34" charset="0"/>
        </a:defRPr>
      </a:lvl3pPr>
      <a:lvl4pPr algn="ctr" defTabSz="3780934" rtl="0" fontAlgn="base">
        <a:spcBef>
          <a:spcPct val="0"/>
        </a:spcBef>
        <a:spcAft>
          <a:spcPct val="0"/>
        </a:spcAft>
        <a:defRPr sz="18280">
          <a:solidFill>
            <a:schemeClr val="tx1"/>
          </a:solidFill>
          <a:latin typeface="Calibri" panose="020F0502020204030204" pitchFamily="34" charset="0"/>
        </a:defRPr>
      </a:lvl4pPr>
      <a:lvl5pPr algn="ctr" defTabSz="3780934" rtl="0" fontAlgn="base">
        <a:spcBef>
          <a:spcPct val="0"/>
        </a:spcBef>
        <a:spcAft>
          <a:spcPct val="0"/>
        </a:spcAft>
        <a:defRPr sz="18280">
          <a:solidFill>
            <a:schemeClr val="tx1"/>
          </a:solidFill>
          <a:latin typeface="Calibri" panose="020F0502020204030204" pitchFamily="34" charset="0"/>
        </a:defRPr>
      </a:lvl5pPr>
      <a:lvl6pPr marL="601275" algn="ctr" defTabSz="3780934" rtl="0" fontAlgn="base">
        <a:spcBef>
          <a:spcPct val="0"/>
        </a:spcBef>
        <a:spcAft>
          <a:spcPct val="0"/>
        </a:spcAft>
        <a:defRPr sz="18280">
          <a:solidFill>
            <a:schemeClr val="tx1"/>
          </a:solidFill>
          <a:latin typeface="Calibri" panose="020F0502020204030204" pitchFamily="34" charset="0"/>
        </a:defRPr>
      </a:lvl6pPr>
      <a:lvl7pPr marL="1202549" algn="ctr" defTabSz="3780934" rtl="0" fontAlgn="base">
        <a:spcBef>
          <a:spcPct val="0"/>
        </a:spcBef>
        <a:spcAft>
          <a:spcPct val="0"/>
        </a:spcAft>
        <a:defRPr sz="18280">
          <a:solidFill>
            <a:schemeClr val="tx1"/>
          </a:solidFill>
          <a:latin typeface="Calibri" panose="020F0502020204030204" pitchFamily="34" charset="0"/>
        </a:defRPr>
      </a:lvl7pPr>
      <a:lvl8pPr marL="1803825" algn="ctr" defTabSz="3780934" rtl="0" fontAlgn="base">
        <a:spcBef>
          <a:spcPct val="0"/>
        </a:spcBef>
        <a:spcAft>
          <a:spcPct val="0"/>
        </a:spcAft>
        <a:defRPr sz="18280">
          <a:solidFill>
            <a:schemeClr val="tx1"/>
          </a:solidFill>
          <a:latin typeface="Calibri" panose="020F0502020204030204" pitchFamily="34" charset="0"/>
        </a:defRPr>
      </a:lvl8pPr>
      <a:lvl9pPr marL="2405100" algn="ctr" defTabSz="3780934" rtl="0" fontAlgn="base">
        <a:spcBef>
          <a:spcPct val="0"/>
        </a:spcBef>
        <a:spcAft>
          <a:spcPct val="0"/>
        </a:spcAft>
        <a:defRPr sz="18280">
          <a:solidFill>
            <a:schemeClr val="tx1"/>
          </a:solidFill>
          <a:latin typeface="Calibri" panose="020F0502020204030204" pitchFamily="34" charset="0"/>
        </a:defRPr>
      </a:lvl9pPr>
    </p:titleStyle>
    <p:bodyStyle>
      <a:lvl1pPr marL="1417589" indent="-1417589" algn="l" defTabSz="3780934" rtl="0" fontAlgn="base">
        <a:spcBef>
          <a:spcPct val="20000"/>
        </a:spcBef>
        <a:spcAft>
          <a:spcPct val="0"/>
        </a:spcAft>
        <a:buFont typeface="Arial" panose="020B0604020202020204" pitchFamily="34" charset="0"/>
        <a:buChar char="•"/>
        <a:defRPr sz="13283" kern="1200">
          <a:solidFill>
            <a:schemeClr val="tx1"/>
          </a:solidFill>
          <a:latin typeface="+mn-lt"/>
          <a:ea typeface="+mn-ea"/>
          <a:cs typeface="+mn-cs"/>
        </a:defRPr>
      </a:lvl1pPr>
      <a:lvl2pPr marL="3071095" indent="-1179586" algn="l" defTabSz="3780934" rtl="0" fontAlgn="base">
        <a:spcBef>
          <a:spcPct val="20000"/>
        </a:spcBef>
        <a:spcAft>
          <a:spcPct val="0"/>
        </a:spcAft>
        <a:buFont typeface="Arial" panose="020B0604020202020204" pitchFamily="34" charset="0"/>
        <a:buChar char="–"/>
        <a:defRPr sz="11573" kern="1200">
          <a:solidFill>
            <a:schemeClr val="tx1"/>
          </a:solidFill>
          <a:latin typeface="+mn-lt"/>
          <a:ea typeface="+mn-ea"/>
          <a:cs typeface="+mn-cs"/>
        </a:defRPr>
      </a:lvl2pPr>
      <a:lvl3pPr marL="4724601" indent="-943668" algn="l" defTabSz="3780934" rtl="0" fontAlgn="base">
        <a:spcBef>
          <a:spcPct val="20000"/>
        </a:spcBef>
        <a:spcAft>
          <a:spcPct val="0"/>
        </a:spcAft>
        <a:buFont typeface="Arial" panose="020B0604020202020204" pitchFamily="34" charset="0"/>
        <a:buChar char="•"/>
        <a:defRPr sz="9864" kern="1200">
          <a:solidFill>
            <a:schemeClr val="tx1"/>
          </a:solidFill>
          <a:latin typeface="+mn-lt"/>
          <a:ea typeface="+mn-ea"/>
          <a:cs typeface="+mn-cs"/>
        </a:defRPr>
      </a:lvl3pPr>
      <a:lvl4pPr marL="6616112" indent="-943668" algn="l" defTabSz="3780934" rtl="0" fontAlgn="base">
        <a:spcBef>
          <a:spcPct val="20000"/>
        </a:spcBef>
        <a:spcAft>
          <a:spcPct val="0"/>
        </a:spcAft>
        <a:buFont typeface="Arial" panose="020B0604020202020204" pitchFamily="34" charset="0"/>
        <a:buChar char="–"/>
        <a:defRPr sz="8286" kern="1200">
          <a:solidFill>
            <a:schemeClr val="tx1"/>
          </a:solidFill>
          <a:latin typeface="+mn-lt"/>
          <a:ea typeface="+mn-ea"/>
          <a:cs typeface="+mn-cs"/>
        </a:defRPr>
      </a:lvl4pPr>
      <a:lvl5pPr marL="8505534" indent="-943668" algn="l" defTabSz="3780934" rtl="0" fontAlgn="base">
        <a:spcBef>
          <a:spcPct val="20000"/>
        </a:spcBef>
        <a:spcAft>
          <a:spcPct val="0"/>
        </a:spcAft>
        <a:buFont typeface="Arial" panose="020B0604020202020204" pitchFamily="34" charset="0"/>
        <a:buChar char="»"/>
        <a:defRPr sz="8286" kern="1200">
          <a:solidFill>
            <a:schemeClr val="tx1"/>
          </a:solidFill>
          <a:latin typeface="+mn-lt"/>
          <a:ea typeface="+mn-ea"/>
          <a:cs typeface="+mn-cs"/>
        </a:defRPr>
      </a:lvl5pPr>
      <a:lvl6pPr marL="10398167" indent="-945288" algn="l" defTabSz="3781152" rtl="0" eaLnBrk="1" latinLnBrk="0" hangingPunct="1">
        <a:spcBef>
          <a:spcPct val="20000"/>
        </a:spcBef>
        <a:buFont typeface="Arial" pitchFamily="34" charset="0"/>
        <a:buChar char="•"/>
        <a:defRPr sz="8286" kern="1200">
          <a:solidFill>
            <a:schemeClr val="tx1"/>
          </a:solidFill>
          <a:latin typeface="+mn-lt"/>
          <a:ea typeface="+mn-ea"/>
          <a:cs typeface="+mn-cs"/>
        </a:defRPr>
      </a:lvl6pPr>
      <a:lvl7pPr marL="12288743" indent="-945288" algn="l" defTabSz="3781152" rtl="0" eaLnBrk="1" latinLnBrk="0" hangingPunct="1">
        <a:spcBef>
          <a:spcPct val="20000"/>
        </a:spcBef>
        <a:buFont typeface="Arial" pitchFamily="34" charset="0"/>
        <a:buChar char="•"/>
        <a:defRPr sz="8286" kern="1200">
          <a:solidFill>
            <a:schemeClr val="tx1"/>
          </a:solidFill>
          <a:latin typeface="+mn-lt"/>
          <a:ea typeface="+mn-ea"/>
          <a:cs typeface="+mn-cs"/>
        </a:defRPr>
      </a:lvl7pPr>
      <a:lvl8pPr marL="14179318" indent="-945288" algn="l" defTabSz="3781152" rtl="0" eaLnBrk="1" latinLnBrk="0" hangingPunct="1">
        <a:spcBef>
          <a:spcPct val="20000"/>
        </a:spcBef>
        <a:buFont typeface="Arial" pitchFamily="34" charset="0"/>
        <a:buChar char="•"/>
        <a:defRPr sz="8286" kern="1200">
          <a:solidFill>
            <a:schemeClr val="tx1"/>
          </a:solidFill>
          <a:latin typeface="+mn-lt"/>
          <a:ea typeface="+mn-ea"/>
          <a:cs typeface="+mn-cs"/>
        </a:defRPr>
      </a:lvl8pPr>
      <a:lvl9pPr marL="16069895" indent="-945288" algn="l" defTabSz="3781152" rtl="0" eaLnBrk="1" latinLnBrk="0" hangingPunct="1">
        <a:spcBef>
          <a:spcPct val="20000"/>
        </a:spcBef>
        <a:buFont typeface="Arial" pitchFamily="34" charset="0"/>
        <a:buChar char="•"/>
        <a:defRPr sz="8286" kern="1200">
          <a:solidFill>
            <a:schemeClr val="tx1"/>
          </a:solidFill>
          <a:latin typeface="+mn-lt"/>
          <a:ea typeface="+mn-ea"/>
          <a:cs typeface="+mn-cs"/>
        </a:defRPr>
      </a:lvl9pPr>
    </p:bodyStyle>
    <p:otherStyle>
      <a:defPPr>
        <a:defRPr lang="en-US"/>
      </a:defPPr>
      <a:lvl1pPr marL="0" algn="l" defTabSz="3781152" rtl="0" eaLnBrk="1" latinLnBrk="0" hangingPunct="1">
        <a:defRPr sz="7496" kern="1200">
          <a:solidFill>
            <a:schemeClr val="tx1"/>
          </a:solidFill>
          <a:latin typeface="+mn-lt"/>
          <a:ea typeface="+mn-ea"/>
          <a:cs typeface="+mn-cs"/>
        </a:defRPr>
      </a:lvl1pPr>
      <a:lvl2pPr marL="1890576" algn="l" defTabSz="3781152" rtl="0" eaLnBrk="1" latinLnBrk="0" hangingPunct="1">
        <a:defRPr sz="7496" kern="1200">
          <a:solidFill>
            <a:schemeClr val="tx1"/>
          </a:solidFill>
          <a:latin typeface="+mn-lt"/>
          <a:ea typeface="+mn-ea"/>
          <a:cs typeface="+mn-cs"/>
        </a:defRPr>
      </a:lvl2pPr>
      <a:lvl3pPr marL="3781152" algn="l" defTabSz="3781152" rtl="0" eaLnBrk="1" latinLnBrk="0" hangingPunct="1">
        <a:defRPr sz="7496" kern="1200">
          <a:solidFill>
            <a:schemeClr val="tx1"/>
          </a:solidFill>
          <a:latin typeface="+mn-lt"/>
          <a:ea typeface="+mn-ea"/>
          <a:cs typeface="+mn-cs"/>
        </a:defRPr>
      </a:lvl3pPr>
      <a:lvl4pPr marL="5671728" algn="l" defTabSz="3781152" rtl="0" eaLnBrk="1" latinLnBrk="0" hangingPunct="1">
        <a:defRPr sz="7496" kern="1200">
          <a:solidFill>
            <a:schemeClr val="tx1"/>
          </a:solidFill>
          <a:latin typeface="+mn-lt"/>
          <a:ea typeface="+mn-ea"/>
          <a:cs typeface="+mn-cs"/>
        </a:defRPr>
      </a:lvl4pPr>
      <a:lvl5pPr marL="7562304" algn="l" defTabSz="3781152" rtl="0" eaLnBrk="1" latinLnBrk="0" hangingPunct="1">
        <a:defRPr sz="7496" kern="1200">
          <a:solidFill>
            <a:schemeClr val="tx1"/>
          </a:solidFill>
          <a:latin typeface="+mn-lt"/>
          <a:ea typeface="+mn-ea"/>
          <a:cs typeface="+mn-cs"/>
        </a:defRPr>
      </a:lvl5pPr>
      <a:lvl6pPr marL="9452879" algn="l" defTabSz="3781152" rtl="0" eaLnBrk="1" latinLnBrk="0" hangingPunct="1">
        <a:defRPr sz="7496" kern="1200">
          <a:solidFill>
            <a:schemeClr val="tx1"/>
          </a:solidFill>
          <a:latin typeface="+mn-lt"/>
          <a:ea typeface="+mn-ea"/>
          <a:cs typeface="+mn-cs"/>
        </a:defRPr>
      </a:lvl6pPr>
      <a:lvl7pPr marL="11343455" algn="l" defTabSz="3781152" rtl="0" eaLnBrk="1" latinLnBrk="0" hangingPunct="1">
        <a:defRPr sz="7496" kern="1200">
          <a:solidFill>
            <a:schemeClr val="tx1"/>
          </a:solidFill>
          <a:latin typeface="+mn-lt"/>
          <a:ea typeface="+mn-ea"/>
          <a:cs typeface="+mn-cs"/>
        </a:defRPr>
      </a:lvl7pPr>
      <a:lvl8pPr marL="13234031" algn="l" defTabSz="3781152" rtl="0" eaLnBrk="1" latinLnBrk="0" hangingPunct="1">
        <a:defRPr sz="7496" kern="1200">
          <a:solidFill>
            <a:schemeClr val="tx1"/>
          </a:solidFill>
          <a:latin typeface="+mn-lt"/>
          <a:ea typeface="+mn-ea"/>
          <a:cs typeface="+mn-cs"/>
        </a:defRPr>
      </a:lvl8pPr>
      <a:lvl9pPr marL="15124607" algn="l" defTabSz="3781152" rtl="0" eaLnBrk="1" latinLnBrk="0" hangingPunct="1">
        <a:defRPr sz="749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6D9F1"/>
        </a:solidFill>
        <a:effectLst/>
      </p:bgPr>
    </p:bg>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2D55F2DB-284B-CEE9-D43F-EEF7DE526A47}"/>
              </a:ext>
            </a:extLst>
          </p:cNvPr>
          <p:cNvSpPr/>
          <p:nvPr/>
        </p:nvSpPr>
        <p:spPr>
          <a:xfrm>
            <a:off x="300625" y="261266"/>
            <a:ext cx="42989326" cy="338518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2051" name="TextBox 13">
            <a:extLst>
              <a:ext uri="{FF2B5EF4-FFF2-40B4-BE49-F238E27FC236}">
                <a16:creationId xmlns:a16="http://schemas.microsoft.com/office/drawing/2014/main" id="{8D59D722-B796-B121-418D-8988BAB14071}"/>
              </a:ext>
            </a:extLst>
          </p:cNvPr>
          <p:cNvSpPr txBox="1">
            <a:spLocks noChangeArrowheads="1"/>
          </p:cNvSpPr>
          <p:nvPr/>
        </p:nvSpPr>
        <p:spPr bwMode="auto">
          <a:xfrm>
            <a:off x="7757788" y="454297"/>
            <a:ext cx="23019578" cy="2867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5268" dirty="0">
                <a:solidFill>
                  <a:srgbClr val="0070C0"/>
                </a:solidFill>
                <a:latin typeface="Arial" panose="020B0604020202020204" pitchFamily="34" charset="0"/>
              </a:rPr>
              <a:t>TITLE</a:t>
            </a:r>
          </a:p>
          <a:p>
            <a:pPr algn="ctr"/>
            <a:br>
              <a:rPr lang="en-US" altLang="en-US" sz="5260" dirty="0">
                <a:solidFill>
                  <a:srgbClr val="0070C0"/>
                </a:solidFill>
                <a:latin typeface="Arial" panose="020B0604020202020204" pitchFamily="34" charset="0"/>
              </a:rPr>
            </a:br>
            <a:r>
              <a:rPr lang="en-US" altLang="en-US" sz="4215" dirty="0">
                <a:latin typeface="Arial" panose="020B0604020202020204" pitchFamily="34" charset="0"/>
              </a:rPr>
              <a:t>NAMES OF THE AUTHORS </a:t>
            </a:r>
          </a:p>
          <a:p>
            <a:pPr algn="ctr"/>
            <a:r>
              <a:rPr lang="en-US" altLang="en-US" sz="3293" dirty="0">
                <a:latin typeface="Arial" panose="020B0604020202020204" pitchFamily="34" charset="0"/>
              </a:rPr>
              <a:t>AFFLIATIONS OF THE AUTHORS </a:t>
            </a:r>
          </a:p>
        </p:txBody>
      </p:sp>
      <p:sp>
        <p:nvSpPr>
          <p:cNvPr id="5" name="Flowchart: Data 4">
            <a:extLst>
              <a:ext uri="{FF2B5EF4-FFF2-40B4-BE49-F238E27FC236}">
                <a16:creationId xmlns:a16="http://schemas.microsoft.com/office/drawing/2014/main" id="{36A5E72F-C30F-DC90-50EB-FC8334E5500E}"/>
              </a:ext>
            </a:extLst>
          </p:cNvPr>
          <p:cNvSpPr/>
          <p:nvPr/>
        </p:nvSpPr>
        <p:spPr>
          <a:xfrm>
            <a:off x="743211" y="787358"/>
            <a:ext cx="6571990" cy="2319403"/>
          </a:xfrm>
          <a:prstGeom prst="flowChartInputOutpu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2053" name="TextBox 5">
            <a:extLst>
              <a:ext uri="{FF2B5EF4-FFF2-40B4-BE49-F238E27FC236}">
                <a16:creationId xmlns:a16="http://schemas.microsoft.com/office/drawing/2014/main" id="{D3FA4EB5-AB3F-D1AC-A7A7-9694C9FC5A26}"/>
              </a:ext>
            </a:extLst>
          </p:cNvPr>
          <p:cNvSpPr txBox="1">
            <a:spLocks noChangeArrowheads="1"/>
          </p:cNvSpPr>
          <p:nvPr/>
        </p:nvSpPr>
        <p:spPr bwMode="auto">
          <a:xfrm>
            <a:off x="1903957" y="987775"/>
            <a:ext cx="4108537" cy="1589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865" dirty="0">
                <a:solidFill>
                  <a:schemeClr val="bg1"/>
                </a:solidFill>
                <a:latin typeface="Arial" panose="020B0604020202020204" pitchFamily="34" charset="0"/>
              </a:rPr>
              <a:t>Institutional  Logo</a:t>
            </a:r>
          </a:p>
        </p:txBody>
      </p:sp>
      <p:sp>
        <p:nvSpPr>
          <p:cNvPr id="9" name="Rounded Rectangle 8">
            <a:extLst>
              <a:ext uri="{FF2B5EF4-FFF2-40B4-BE49-F238E27FC236}">
                <a16:creationId xmlns:a16="http://schemas.microsoft.com/office/drawing/2014/main" id="{EC3C7700-BD77-E006-227E-3D0ED6C3D502}"/>
              </a:ext>
            </a:extLst>
          </p:cNvPr>
          <p:cNvSpPr/>
          <p:nvPr/>
        </p:nvSpPr>
        <p:spPr>
          <a:xfrm>
            <a:off x="300625" y="3881290"/>
            <a:ext cx="10521863" cy="665661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10" name="Rounded Rectangle 9">
            <a:extLst>
              <a:ext uri="{FF2B5EF4-FFF2-40B4-BE49-F238E27FC236}">
                <a16:creationId xmlns:a16="http://schemas.microsoft.com/office/drawing/2014/main" id="{C3C277AC-4FFC-BDC4-47A5-1EB292DB18A7}"/>
              </a:ext>
            </a:extLst>
          </p:cNvPr>
          <p:cNvSpPr/>
          <p:nvPr/>
        </p:nvSpPr>
        <p:spPr>
          <a:xfrm>
            <a:off x="11123112" y="3881289"/>
            <a:ext cx="10521863" cy="2046961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11" name="Rounded Rectangle 10">
            <a:extLst>
              <a:ext uri="{FF2B5EF4-FFF2-40B4-BE49-F238E27FC236}">
                <a16:creationId xmlns:a16="http://schemas.microsoft.com/office/drawing/2014/main" id="{862C5926-ACA7-7B86-080D-CF67B74225CD}"/>
              </a:ext>
            </a:extLst>
          </p:cNvPr>
          <p:cNvSpPr/>
          <p:nvPr/>
        </p:nvSpPr>
        <p:spPr>
          <a:xfrm>
            <a:off x="21945600" y="3881289"/>
            <a:ext cx="10521863" cy="2046961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2058" name="TextBox 14">
            <a:extLst>
              <a:ext uri="{FF2B5EF4-FFF2-40B4-BE49-F238E27FC236}">
                <a16:creationId xmlns:a16="http://schemas.microsoft.com/office/drawing/2014/main" id="{5ABCF0A2-8827-83E1-CC50-0A8E0EBFE5B5}"/>
              </a:ext>
            </a:extLst>
          </p:cNvPr>
          <p:cNvSpPr txBox="1">
            <a:spLocks noChangeArrowheads="1"/>
          </p:cNvSpPr>
          <p:nvPr/>
        </p:nvSpPr>
        <p:spPr bwMode="auto">
          <a:xfrm>
            <a:off x="300625" y="3946775"/>
            <a:ext cx="10521863" cy="74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215" dirty="0">
                <a:solidFill>
                  <a:srgbClr val="0070C0"/>
                </a:solidFill>
                <a:latin typeface="Arial" panose="020B0604020202020204" pitchFamily="34" charset="0"/>
              </a:rPr>
              <a:t>ABSTRACT</a:t>
            </a:r>
          </a:p>
        </p:txBody>
      </p:sp>
      <p:sp>
        <p:nvSpPr>
          <p:cNvPr id="2060" name="TextBox 18">
            <a:extLst>
              <a:ext uri="{FF2B5EF4-FFF2-40B4-BE49-F238E27FC236}">
                <a16:creationId xmlns:a16="http://schemas.microsoft.com/office/drawing/2014/main" id="{5134C1A4-42FB-3130-605B-8B014DDED185}"/>
              </a:ext>
            </a:extLst>
          </p:cNvPr>
          <p:cNvSpPr txBox="1">
            <a:spLocks noChangeArrowheads="1"/>
          </p:cNvSpPr>
          <p:nvPr/>
        </p:nvSpPr>
        <p:spPr bwMode="auto">
          <a:xfrm>
            <a:off x="11123112" y="3946775"/>
            <a:ext cx="10521863" cy="74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215" dirty="0">
                <a:solidFill>
                  <a:srgbClr val="0070C0"/>
                </a:solidFill>
                <a:latin typeface="Arial" panose="020B0604020202020204" pitchFamily="34" charset="0"/>
              </a:rPr>
              <a:t>METHOD</a:t>
            </a:r>
          </a:p>
        </p:txBody>
      </p:sp>
      <p:sp>
        <p:nvSpPr>
          <p:cNvPr id="2061" name="TextBox 19">
            <a:extLst>
              <a:ext uri="{FF2B5EF4-FFF2-40B4-BE49-F238E27FC236}">
                <a16:creationId xmlns:a16="http://schemas.microsoft.com/office/drawing/2014/main" id="{E2E1685A-7583-6FFA-5117-C4AD2EFCA959}"/>
              </a:ext>
            </a:extLst>
          </p:cNvPr>
          <p:cNvSpPr txBox="1">
            <a:spLocks noChangeArrowheads="1"/>
          </p:cNvSpPr>
          <p:nvPr/>
        </p:nvSpPr>
        <p:spPr bwMode="auto">
          <a:xfrm>
            <a:off x="21914285" y="3946775"/>
            <a:ext cx="10521863" cy="74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215" dirty="0">
                <a:solidFill>
                  <a:srgbClr val="0070C0"/>
                </a:solidFill>
                <a:latin typeface="Arial" panose="020B0604020202020204" pitchFamily="34" charset="0"/>
              </a:rPr>
              <a:t>RESULTS &amp; DISCUSSION</a:t>
            </a:r>
          </a:p>
        </p:txBody>
      </p:sp>
      <p:sp>
        <p:nvSpPr>
          <p:cNvPr id="2064" name="TextBox 22">
            <a:extLst>
              <a:ext uri="{FF2B5EF4-FFF2-40B4-BE49-F238E27FC236}">
                <a16:creationId xmlns:a16="http://schemas.microsoft.com/office/drawing/2014/main" id="{99F92DAC-C29B-8847-A6DA-4741EE5487AB}"/>
              </a:ext>
            </a:extLst>
          </p:cNvPr>
          <p:cNvSpPr txBox="1">
            <a:spLocks noChangeArrowheads="1"/>
          </p:cNvSpPr>
          <p:nvPr/>
        </p:nvSpPr>
        <p:spPr bwMode="auto">
          <a:xfrm>
            <a:off x="501041" y="5033681"/>
            <a:ext cx="10321447" cy="49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r>
              <a:rPr lang="en-US" altLang="en-US" sz="2634" dirty="0">
                <a:latin typeface="Arial" panose="020B0604020202020204" pitchFamily="34" charset="0"/>
              </a:rPr>
              <a:t>Abstract (Max 100 words) </a:t>
            </a:r>
          </a:p>
        </p:txBody>
      </p:sp>
      <p:pic>
        <p:nvPicPr>
          <p:cNvPr id="3" name="Picture 2" descr="A close-up of several logos&#10;&#10;Description automatically generated">
            <a:extLst>
              <a:ext uri="{FF2B5EF4-FFF2-40B4-BE49-F238E27FC236}">
                <a16:creationId xmlns:a16="http://schemas.microsoft.com/office/drawing/2014/main" id="{CD1E73EF-4DAD-0E5F-7C89-488592AFB8B5}"/>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0777366" y="377534"/>
            <a:ext cx="6190302" cy="3152469"/>
          </a:xfrm>
          <a:prstGeom prst="rect">
            <a:avLst/>
          </a:prstGeom>
        </p:spPr>
      </p:pic>
      <p:sp>
        <p:nvSpPr>
          <p:cNvPr id="2" name="Rounded Rectangle 8">
            <a:extLst>
              <a:ext uri="{FF2B5EF4-FFF2-40B4-BE49-F238E27FC236}">
                <a16:creationId xmlns:a16="http://schemas.microsoft.com/office/drawing/2014/main" id="{65B1CB69-2CCF-E881-E6D5-B9D86E4FDF0E}"/>
              </a:ext>
            </a:extLst>
          </p:cNvPr>
          <p:cNvSpPr/>
          <p:nvPr/>
        </p:nvSpPr>
        <p:spPr>
          <a:xfrm>
            <a:off x="300625" y="10838985"/>
            <a:ext cx="10521863" cy="1351987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6" name="TextBox 14">
            <a:extLst>
              <a:ext uri="{FF2B5EF4-FFF2-40B4-BE49-F238E27FC236}">
                <a16:creationId xmlns:a16="http://schemas.microsoft.com/office/drawing/2014/main" id="{64321F9A-D112-305B-6469-B622854D6A06}"/>
              </a:ext>
            </a:extLst>
          </p:cNvPr>
          <p:cNvSpPr txBox="1">
            <a:spLocks noChangeArrowheads="1"/>
          </p:cNvSpPr>
          <p:nvPr/>
        </p:nvSpPr>
        <p:spPr bwMode="auto">
          <a:xfrm>
            <a:off x="400833" y="10838986"/>
            <a:ext cx="10521863" cy="74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215" dirty="0">
                <a:solidFill>
                  <a:srgbClr val="0070C0"/>
                </a:solidFill>
                <a:latin typeface="Arial" panose="020B0604020202020204" pitchFamily="34" charset="0"/>
              </a:rPr>
              <a:t>INTRODUCTION</a:t>
            </a:r>
          </a:p>
        </p:txBody>
      </p:sp>
      <p:sp>
        <p:nvSpPr>
          <p:cNvPr id="8" name="Rounded Rectangle 8">
            <a:extLst>
              <a:ext uri="{FF2B5EF4-FFF2-40B4-BE49-F238E27FC236}">
                <a16:creationId xmlns:a16="http://schemas.microsoft.com/office/drawing/2014/main" id="{DEBA5A2C-E967-9133-297F-C959868B6A7B}"/>
              </a:ext>
            </a:extLst>
          </p:cNvPr>
          <p:cNvSpPr/>
          <p:nvPr/>
        </p:nvSpPr>
        <p:spPr>
          <a:xfrm>
            <a:off x="32868296" y="3831084"/>
            <a:ext cx="10521863" cy="665661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13" name="TextBox 14">
            <a:extLst>
              <a:ext uri="{FF2B5EF4-FFF2-40B4-BE49-F238E27FC236}">
                <a16:creationId xmlns:a16="http://schemas.microsoft.com/office/drawing/2014/main" id="{23E55AEE-779E-A6F5-7821-1F94F5FC05D1}"/>
              </a:ext>
            </a:extLst>
          </p:cNvPr>
          <p:cNvSpPr txBox="1">
            <a:spLocks noChangeArrowheads="1"/>
          </p:cNvSpPr>
          <p:nvPr/>
        </p:nvSpPr>
        <p:spPr bwMode="auto">
          <a:xfrm>
            <a:off x="32868296" y="3846414"/>
            <a:ext cx="10521863" cy="74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215" dirty="0">
                <a:solidFill>
                  <a:srgbClr val="0070C0"/>
                </a:solidFill>
                <a:latin typeface="Arial" panose="020B0604020202020204" pitchFamily="34" charset="0"/>
              </a:rPr>
              <a:t>CONCLUSION</a:t>
            </a:r>
          </a:p>
        </p:txBody>
      </p:sp>
      <p:sp>
        <p:nvSpPr>
          <p:cNvPr id="15" name="Rounded Rectangle 8">
            <a:extLst>
              <a:ext uri="{FF2B5EF4-FFF2-40B4-BE49-F238E27FC236}">
                <a16:creationId xmlns:a16="http://schemas.microsoft.com/office/drawing/2014/main" id="{7F8CF1E9-8062-FE6D-C2A6-500F0FE0C4B5}"/>
              </a:ext>
            </a:extLst>
          </p:cNvPr>
          <p:cNvSpPr/>
          <p:nvPr/>
        </p:nvSpPr>
        <p:spPr>
          <a:xfrm>
            <a:off x="32868296" y="10738625"/>
            <a:ext cx="10521863" cy="6272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17" name="TextBox 14">
            <a:extLst>
              <a:ext uri="{FF2B5EF4-FFF2-40B4-BE49-F238E27FC236}">
                <a16:creationId xmlns:a16="http://schemas.microsoft.com/office/drawing/2014/main" id="{CBAECACC-CF1F-28E1-736E-1DE21E220F94}"/>
              </a:ext>
            </a:extLst>
          </p:cNvPr>
          <p:cNvSpPr txBox="1">
            <a:spLocks noChangeArrowheads="1"/>
          </p:cNvSpPr>
          <p:nvPr/>
        </p:nvSpPr>
        <p:spPr bwMode="auto">
          <a:xfrm>
            <a:off x="32968504" y="10738625"/>
            <a:ext cx="10521863" cy="74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215" dirty="0">
                <a:solidFill>
                  <a:srgbClr val="0070C0"/>
                </a:solidFill>
                <a:latin typeface="Arial" panose="020B0604020202020204" pitchFamily="34" charset="0"/>
              </a:rPr>
              <a:t>ACKNOWLEDGEMENT</a:t>
            </a:r>
          </a:p>
        </p:txBody>
      </p:sp>
      <p:sp>
        <p:nvSpPr>
          <p:cNvPr id="21" name="Rounded Rectangle 8">
            <a:extLst>
              <a:ext uri="{FF2B5EF4-FFF2-40B4-BE49-F238E27FC236}">
                <a16:creationId xmlns:a16="http://schemas.microsoft.com/office/drawing/2014/main" id="{BF791556-C520-D22C-4962-85E994990837}"/>
              </a:ext>
            </a:extLst>
          </p:cNvPr>
          <p:cNvSpPr/>
          <p:nvPr/>
        </p:nvSpPr>
        <p:spPr>
          <a:xfrm>
            <a:off x="32968504" y="17504036"/>
            <a:ext cx="10521863" cy="665661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81152" fontAlgn="auto">
              <a:spcBef>
                <a:spcPts val="0"/>
              </a:spcBef>
              <a:spcAft>
                <a:spcPts val="0"/>
              </a:spcAft>
              <a:defRPr/>
            </a:pPr>
            <a:endParaRPr lang="en-US" sz="7496">
              <a:latin typeface="Arial" panose="020B0604020202020204" pitchFamily="34" charset="0"/>
              <a:cs typeface="Arial" panose="020B0604020202020204" pitchFamily="34" charset="0"/>
            </a:endParaRPr>
          </a:p>
        </p:txBody>
      </p:sp>
      <p:sp>
        <p:nvSpPr>
          <p:cNvPr id="23" name="TextBox 14">
            <a:extLst>
              <a:ext uri="{FF2B5EF4-FFF2-40B4-BE49-F238E27FC236}">
                <a16:creationId xmlns:a16="http://schemas.microsoft.com/office/drawing/2014/main" id="{4C5FD31E-EEA0-5A10-0785-E30979CE6AFE}"/>
              </a:ext>
            </a:extLst>
          </p:cNvPr>
          <p:cNvSpPr txBox="1">
            <a:spLocks noChangeArrowheads="1"/>
          </p:cNvSpPr>
          <p:nvPr/>
        </p:nvSpPr>
        <p:spPr bwMode="auto">
          <a:xfrm>
            <a:off x="33068712" y="17563171"/>
            <a:ext cx="10521863" cy="74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pPr algn="ctr"/>
            <a:r>
              <a:rPr lang="en-US" altLang="en-US" sz="4215" dirty="0">
                <a:solidFill>
                  <a:srgbClr val="0070C0"/>
                </a:solidFill>
                <a:latin typeface="Arial" panose="020B0604020202020204" pitchFamily="34" charset="0"/>
              </a:rPr>
              <a:t>REFERENCES</a:t>
            </a:r>
          </a:p>
        </p:txBody>
      </p:sp>
      <p:sp>
        <p:nvSpPr>
          <p:cNvPr id="24" name="TextBox 23">
            <a:extLst>
              <a:ext uri="{FF2B5EF4-FFF2-40B4-BE49-F238E27FC236}">
                <a16:creationId xmlns:a16="http://schemas.microsoft.com/office/drawing/2014/main" id="{224A946B-89EC-7592-A7A0-E55E29F7316A}"/>
              </a:ext>
            </a:extLst>
          </p:cNvPr>
          <p:cNvSpPr txBox="1"/>
          <p:nvPr/>
        </p:nvSpPr>
        <p:spPr>
          <a:xfrm>
            <a:off x="56356870" y="-10018791"/>
            <a:ext cx="4498066" cy="1613840"/>
          </a:xfrm>
          <a:prstGeom prst="rect">
            <a:avLst/>
          </a:prstGeom>
          <a:noFill/>
        </p:spPr>
        <p:txBody>
          <a:bodyPr wrap="square" rtlCol="0">
            <a:spAutoFit/>
          </a:bodyPr>
          <a:lstStyle/>
          <a:p>
            <a:endParaRPr lang="en-MY" sz="9887" dirty="0">
              <a:latin typeface="Arial" panose="020B0604020202020204" pitchFamily="34" charset="0"/>
            </a:endParaRPr>
          </a:p>
        </p:txBody>
      </p:sp>
      <p:pic>
        <p:nvPicPr>
          <p:cNvPr id="12" name="Camera 11">
            <a:extLst>
              <a:ext uri="{FF2B5EF4-FFF2-40B4-BE49-F238E27FC236}">
                <a16:creationId xmlns:a16="http://schemas.microsoft.com/office/drawing/2014/main" id="{A51B7E21-3761-758D-E2ED-FFA6270423BA}"/>
              </a:ext>
            </a:extLst>
          </p:cNvPr>
          <p:cNvPicPr>
            <a:picLocks noChangeAspect="1"/>
            <a:extLst>
              <a:ext uri="{51228E76-BA90-4043-B771-695A4F85340A}">
                <alf:liveFeedProps xmlns:alf="http://schemas.microsoft.com/office/drawing/2021/livefeed"/>
              </a:ext>
            </a:extLst>
          </p:cNvPicPr>
          <p:nvPr/>
        </p:nvPicPr>
        <p:blipFill>
          <a:blip r:embed="rId3">
            <a:extLst>
              <a:ext uri="{96DAC541-7B7A-43D3-8B79-37D633B846F1}">
                <asvg:svgBlip xmlns:asvg="http://schemas.microsoft.com/office/drawing/2016/SVG/main" r:embed="rId4"/>
              </a:ext>
            </a:extLst>
          </a:blip>
          <a:stretch>
            <a:fillRect/>
          </a:stretch>
        </p:blipFill>
        <p:spPr>
          <a:xfrm>
            <a:off x="37483428" y="454297"/>
            <a:ext cx="5290763" cy="2976055"/>
          </a:xfrm>
          <a:prstGeom prst="rect">
            <a:avLst/>
          </a:prstGeom>
          <a:ln w="19050" cap="rnd">
            <a:solidFill>
              <a:srgbClr val="404040"/>
            </a:solidFill>
          </a:ln>
          <a:effectLst/>
        </p:spPr>
      </p:pic>
      <p:sp>
        <p:nvSpPr>
          <p:cNvPr id="18" name="TextBox 24">
            <a:extLst>
              <a:ext uri="{FF2B5EF4-FFF2-40B4-BE49-F238E27FC236}">
                <a16:creationId xmlns:a16="http://schemas.microsoft.com/office/drawing/2014/main" id="{7FB62D62-1C1A-3C97-8F39-964404347BCA}"/>
              </a:ext>
            </a:extLst>
          </p:cNvPr>
          <p:cNvSpPr txBox="1">
            <a:spLocks noChangeArrowheads="1"/>
          </p:cNvSpPr>
          <p:nvPr/>
        </p:nvSpPr>
        <p:spPr bwMode="auto">
          <a:xfrm>
            <a:off x="700634" y="12028469"/>
            <a:ext cx="10321447" cy="9010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r>
              <a:rPr lang="en-US" altLang="en-US" sz="2634" b="1" dirty="0">
                <a:latin typeface="Arial" panose="020B0604020202020204" pitchFamily="34" charset="0"/>
              </a:rPr>
              <a:t>Preparation of the Digital poster</a:t>
            </a:r>
          </a:p>
          <a:p>
            <a:r>
              <a:rPr lang="en-US" altLang="en-US" sz="2634" dirty="0">
                <a:latin typeface="Arial" panose="020B0604020202020204" pitchFamily="34" charset="0"/>
              </a:rPr>
              <a:t>The digital poster will be projected on a 55” digital displays in the Landscape position.</a:t>
            </a:r>
          </a:p>
          <a:p>
            <a:endParaRPr lang="en-US" altLang="en-US" sz="2634" dirty="0">
              <a:latin typeface="Arial" panose="020B0604020202020204" pitchFamily="34" charset="0"/>
            </a:endParaRPr>
          </a:p>
          <a:p>
            <a:r>
              <a:rPr lang="en-US" altLang="en-US" sz="2634" dirty="0">
                <a:latin typeface="Arial" panose="020B0604020202020204" pitchFamily="34" charset="0"/>
              </a:rPr>
              <a:t>For best viewing, set your page size to 48” wide x 27” H.</a:t>
            </a:r>
          </a:p>
          <a:p>
            <a:endParaRPr lang="en-US" altLang="en-US" sz="2634" dirty="0">
              <a:latin typeface="Arial" panose="020B0604020202020204" pitchFamily="34" charset="0"/>
            </a:endParaRPr>
          </a:p>
          <a:p>
            <a:r>
              <a:rPr lang="en-US" altLang="en-US" sz="2634" dirty="0">
                <a:latin typeface="Arial" panose="020B0604020202020204" pitchFamily="34" charset="0"/>
              </a:rPr>
              <a:t>Font size should be a minimum of 15 points. This sample text is 20 points, with Arial font type.</a:t>
            </a:r>
          </a:p>
          <a:p>
            <a:endParaRPr lang="en-US" altLang="en-US" sz="2634" dirty="0">
              <a:latin typeface="Arial" panose="020B0604020202020204" pitchFamily="34" charset="0"/>
            </a:endParaRPr>
          </a:p>
          <a:p>
            <a:r>
              <a:rPr lang="en-US" altLang="en-US" sz="2634" dirty="0">
                <a:latin typeface="Arial" panose="020B0604020202020204" pitchFamily="34" charset="0"/>
              </a:rPr>
              <a:t>The suggested layout and sections in this template is for reference only. Participants can freely adjust the content for best viewing arrangement.</a:t>
            </a:r>
          </a:p>
          <a:p>
            <a:endParaRPr lang="en-US" altLang="en-US" sz="2634" dirty="0">
              <a:latin typeface="Arial" panose="020B0604020202020204" pitchFamily="34" charset="0"/>
            </a:endParaRPr>
          </a:p>
          <a:p>
            <a:r>
              <a:rPr lang="en-US" altLang="en-US" sz="2634" b="1" dirty="0">
                <a:latin typeface="Arial" panose="020B0604020202020204" pitchFamily="34" charset="0"/>
              </a:rPr>
              <a:t>Pre-recorded presentation in Digital poster</a:t>
            </a:r>
          </a:p>
          <a:p>
            <a:r>
              <a:rPr lang="en-US" altLang="en-US" sz="2634" dirty="0">
                <a:latin typeface="Arial" panose="020B0604020202020204" pitchFamily="34" charset="0"/>
              </a:rPr>
              <a:t>A 5 minutes pre-recorded presentation should be incorporated and embedded in this digital poster at top right of the poster. The presentation should be recorded with the camera on. The presentation should focus on the main findings of the study. </a:t>
            </a:r>
          </a:p>
          <a:p>
            <a:endParaRPr lang="en-US" altLang="en-US" sz="2634" dirty="0">
              <a:latin typeface="Arial" panose="020B0604020202020204" pitchFamily="34" charset="0"/>
            </a:endParaRPr>
          </a:p>
          <a:p>
            <a:r>
              <a:rPr lang="en-US" altLang="en-US" sz="2634" dirty="0">
                <a:latin typeface="Arial" panose="020B0604020202020204" pitchFamily="34" charset="0"/>
              </a:rPr>
              <a:t>Remember contrast. Dark fonts on light backgrounds, light fonts on dark backgrounds. All other combinations are especially difficult to read on-screen.</a:t>
            </a:r>
          </a:p>
        </p:txBody>
      </p:sp>
      <p:sp>
        <p:nvSpPr>
          <p:cNvPr id="19" name="TextBox 24">
            <a:extLst>
              <a:ext uri="{FF2B5EF4-FFF2-40B4-BE49-F238E27FC236}">
                <a16:creationId xmlns:a16="http://schemas.microsoft.com/office/drawing/2014/main" id="{CB8C21E0-C728-616F-C04E-B70D660B3581}"/>
              </a:ext>
            </a:extLst>
          </p:cNvPr>
          <p:cNvSpPr txBox="1">
            <a:spLocks noChangeArrowheads="1"/>
          </p:cNvSpPr>
          <p:nvPr/>
        </p:nvSpPr>
        <p:spPr bwMode="auto">
          <a:xfrm>
            <a:off x="11523945" y="5297169"/>
            <a:ext cx="10321447" cy="252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700">
                <a:solidFill>
                  <a:schemeClr val="tx1"/>
                </a:solidFill>
                <a:latin typeface="Calibri" panose="020F0502020204030204" pitchFamily="34" charset="0"/>
              </a:defRPr>
            </a:lvl1pPr>
            <a:lvl2pPr marL="742950" indent="-285750">
              <a:defRPr sz="5700">
                <a:solidFill>
                  <a:schemeClr val="tx1"/>
                </a:solidFill>
                <a:latin typeface="Calibri" panose="020F0502020204030204" pitchFamily="34" charset="0"/>
              </a:defRPr>
            </a:lvl2pPr>
            <a:lvl3pPr marL="1143000" indent="-228600">
              <a:defRPr sz="5700">
                <a:solidFill>
                  <a:schemeClr val="tx1"/>
                </a:solidFill>
                <a:latin typeface="Calibri" panose="020F0502020204030204" pitchFamily="34" charset="0"/>
              </a:defRPr>
            </a:lvl3pPr>
            <a:lvl4pPr marL="1600200" indent="-228600">
              <a:defRPr sz="5700">
                <a:solidFill>
                  <a:schemeClr val="tx1"/>
                </a:solidFill>
                <a:latin typeface="Calibri" panose="020F0502020204030204" pitchFamily="34" charset="0"/>
              </a:defRPr>
            </a:lvl4pPr>
            <a:lvl5pPr marL="2057400" indent="-228600">
              <a:defRPr sz="5700">
                <a:solidFill>
                  <a:schemeClr val="tx1"/>
                </a:solidFill>
                <a:latin typeface="Calibri" panose="020F0502020204030204" pitchFamily="34" charset="0"/>
              </a:defRPr>
            </a:lvl5pPr>
            <a:lvl6pPr marL="2514600" indent="-228600" defTabSz="2874963" fontAlgn="base">
              <a:spcBef>
                <a:spcPct val="0"/>
              </a:spcBef>
              <a:spcAft>
                <a:spcPct val="0"/>
              </a:spcAft>
              <a:defRPr sz="5700">
                <a:solidFill>
                  <a:schemeClr val="tx1"/>
                </a:solidFill>
                <a:latin typeface="Calibri" panose="020F0502020204030204" pitchFamily="34" charset="0"/>
              </a:defRPr>
            </a:lvl6pPr>
            <a:lvl7pPr marL="2971800" indent="-228600" defTabSz="2874963" fontAlgn="base">
              <a:spcBef>
                <a:spcPct val="0"/>
              </a:spcBef>
              <a:spcAft>
                <a:spcPct val="0"/>
              </a:spcAft>
              <a:defRPr sz="5700">
                <a:solidFill>
                  <a:schemeClr val="tx1"/>
                </a:solidFill>
                <a:latin typeface="Calibri" panose="020F0502020204030204" pitchFamily="34" charset="0"/>
              </a:defRPr>
            </a:lvl7pPr>
            <a:lvl8pPr marL="3429000" indent="-228600" defTabSz="2874963" fontAlgn="base">
              <a:spcBef>
                <a:spcPct val="0"/>
              </a:spcBef>
              <a:spcAft>
                <a:spcPct val="0"/>
              </a:spcAft>
              <a:defRPr sz="5700">
                <a:solidFill>
                  <a:schemeClr val="tx1"/>
                </a:solidFill>
                <a:latin typeface="Calibri" panose="020F0502020204030204" pitchFamily="34" charset="0"/>
              </a:defRPr>
            </a:lvl8pPr>
            <a:lvl9pPr marL="3886200" indent="-228600" defTabSz="2874963" fontAlgn="base">
              <a:spcBef>
                <a:spcPct val="0"/>
              </a:spcBef>
              <a:spcAft>
                <a:spcPct val="0"/>
              </a:spcAft>
              <a:defRPr sz="5700">
                <a:solidFill>
                  <a:schemeClr val="tx1"/>
                </a:solidFill>
                <a:latin typeface="Calibri" panose="020F0502020204030204" pitchFamily="34" charset="0"/>
              </a:defRPr>
            </a:lvl9pPr>
          </a:lstStyle>
          <a:p>
            <a:r>
              <a:rPr lang="en-US" altLang="en-US" sz="2634" b="1" dirty="0">
                <a:latin typeface="Arial" panose="020B0604020202020204" pitchFamily="34" charset="0"/>
              </a:rPr>
              <a:t>Arrangement of author and affiliation</a:t>
            </a:r>
          </a:p>
          <a:p>
            <a:r>
              <a:rPr lang="en-US" altLang="en-US" sz="2634" dirty="0">
                <a:latin typeface="Arial" panose="020B0604020202020204" pitchFamily="34" charset="0"/>
              </a:rPr>
              <a:t>Name of authors (Name, Surname)</a:t>
            </a:r>
          </a:p>
          <a:p>
            <a:r>
              <a:rPr lang="en-US" altLang="en-US" sz="2634" dirty="0">
                <a:latin typeface="Arial" panose="020B0604020202020204" pitchFamily="34" charset="0"/>
              </a:rPr>
              <a:t>Underline the name of the presenting author</a:t>
            </a:r>
          </a:p>
          <a:p>
            <a:r>
              <a:rPr lang="en-US" altLang="en-US" sz="2634" dirty="0">
                <a:latin typeface="Arial" panose="020B0604020202020204" pitchFamily="34" charset="0"/>
              </a:rPr>
              <a:t>Indicate corresponding author with an asterisk (*). Provide email of the corresponding author (*Corresponding author: abc@um.edu.my).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1104</TotalTime>
  <Words>230</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ASA</dc:creator>
  <cp:lastModifiedBy>Boon Pin Kee</cp:lastModifiedBy>
  <cp:revision>36</cp:revision>
  <dcterms:created xsi:type="dcterms:W3CDTF">2012-03-30T21:25:52Z</dcterms:created>
  <dcterms:modified xsi:type="dcterms:W3CDTF">2024-06-18T06:58:28Z</dcterms:modified>
</cp:coreProperties>
</file>