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30226000" cy="42481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Staatliches" panose="020B0604020202020204" charset="0"/>
      <p:regular r:id="rId8"/>
    </p:embeddedFont>
    <p:embeddedFont>
      <p:font typeface="Gotham Italics" panose="020B0604020202020204" charset="0"/>
      <p:regular r:id="rId9"/>
    </p:embeddedFont>
    <p:embeddedFont>
      <p:font typeface="Nunito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94523" autoAdjust="0"/>
  </p:normalViewPr>
  <p:slideViewPr>
    <p:cSldViewPr>
      <p:cViewPr>
        <p:scale>
          <a:sx n="28" d="100"/>
          <a:sy n="28" d="100"/>
        </p:scale>
        <p:origin x="-408" y="20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2CDE8-165A-5343-9346-C8ED6B3A1AE7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143000"/>
            <a:ext cx="2197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76F0B-8C05-734D-8C89-0B33ABE66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9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76F0B-8C05-734D-8C89-0B33ABE66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6400800" y="6006074"/>
            <a:ext cx="43043475" cy="30470475"/>
          </a:xfrm>
          <a:custGeom>
            <a:avLst/>
            <a:gdLst/>
            <a:ahLst/>
            <a:cxnLst/>
            <a:rect l="l" t="t" r="r" b="b"/>
            <a:pathLst>
              <a:path w="43043475" h="30470475">
                <a:moveTo>
                  <a:pt x="0" y="0"/>
                </a:moveTo>
                <a:lnTo>
                  <a:pt x="43043475" y="0"/>
                </a:lnTo>
                <a:lnTo>
                  <a:pt x="43043475" y="30470475"/>
                </a:lnTo>
                <a:lnTo>
                  <a:pt x="0" y="30470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152227" y="-319056"/>
            <a:ext cx="18901704" cy="5717396"/>
            <a:chOff x="0" y="0"/>
            <a:chExt cx="18221833" cy="53434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221833" cy="5343398"/>
            </a:xfrm>
            <a:custGeom>
              <a:avLst/>
              <a:gdLst/>
              <a:ahLst/>
              <a:cxnLst/>
              <a:rect l="l" t="t" r="r" b="b"/>
              <a:pathLst>
                <a:path w="18221833" h="5343398">
                  <a:moveTo>
                    <a:pt x="0" y="0"/>
                  </a:moveTo>
                  <a:lnTo>
                    <a:pt x="0" y="5343398"/>
                  </a:lnTo>
                  <a:lnTo>
                    <a:pt x="18221833" y="5343398"/>
                  </a:lnTo>
                  <a:lnTo>
                    <a:pt x="18221833" y="0"/>
                  </a:lnTo>
                  <a:close/>
                </a:path>
              </a:pathLst>
            </a:custGeom>
            <a:solidFill>
              <a:srgbClr val="175A82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264340" y="-319056"/>
            <a:ext cx="18133032" cy="6024754"/>
          </a:xfrm>
          <a:custGeom>
            <a:avLst/>
            <a:gdLst/>
            <a:ahLst/>
            <a:cxnLst/>
            <a:rect l="l" t="t" r="r" b="b"/>
            <a:pathLst>
              <a:path w="18213067" h="5298443">
                <a:moveTo>
                  <a:pt x="0" y="0"/>
                </a:moveTo>
                <a:lnTo>
                  <a:pt x="18213067" y="0"/>
                </a:lnTo>
                <a:lnTo>
                  <a:pt x="18213067" y="5298443"/>
                </a:lnTo>
                <a:lnTo>
                  <a:pt x="0" y="5298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</a:blip>
            <a:stretch>
              <a:fillRect l="-37230" t="-678" r="-10615" b="-18515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110435" y="-319056"/>
            <a:ext cx="6360267" cy="6174829"/>
            <a:chOff x="0" y="0"/>
            <a:chExt cx="6321755" cy="5469979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2363216" cy="5041138"/>
            </a:xfrm>
            <a:custGeom>
              <a:avLst/>
              <a:gdLst/>
              <a:ahLst/>
              <a:cxnLst/>
              <a:rect l="l" t="t" r="r" b="b"/>
              <a:pathLst>
                <a:path w="2363216" h="5041138">
                  <a:moveTo>
                    <a:pt x="0" y="0"/>
                  </a:moveTo>
                  <a:lnTo>
                    <a:pt x="0" y="5041138"/>
                  </a:lnTo>
                  <a:lnTo>
                    <a:pt x="2363216" y="5041138"/>
                  </a:lnTo>
                  <a:lnTo>
                    <a:pt x="2363216" y="0"/>
                  </a:lnTo>
                  <a:close/>
                </a:path>
              </a:pathLst>
            </a:custGeom>
            <a:solidFill>
              <a:srgbClr val="1CA7A1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962660" y="69469"/>
              <a:ext cx="5295646" cy="5337048"/>
            </a:xfrm>
            <a:custGeom>
              <a:avLst/>
              <a:gdLst/>
              <a:ahLst/>
              <a:cxnLst/>
              <a:rect l="l" t="t" r="r" b="b"/>
              <a:pathLst>
                <a:path w="5295646" h="5337048">
                  <a:moveTo>
                    <a:pt x="0" y="5337048"/>
                  </a:moveTo>
                  <a:lnTo>
                    <a:pt x="5295646" y="5337048"/>
                  </a:lnTo>
                  <a:lnTo>
                    <a:pt x="52956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B846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11082" y="206234"/>
            <a:ext cx="5238750" cy="3990975"/>
          </a:xfrm>
          <a:custGeom>
            <a:avLst/>
            <a:gdLst/>
            <a:ahLst/>
            <a:cxnLst/>
            <a:rect l="l" t="t" r="r" b="b"/>
            <a:pathLst>
              <a:path w="5238750" h="3990975">
                <a:moveTo>
                  <a:pt x="0" y="0"/>
                </a:moveTo>
                <a:lnTo>
                  <a:pt x="5238750" y="0"/>
                </a:lnTo>
                <a:lnTo>
                  <a:pt x="5238750" y="3990975"/>
                </a:lnTo>
                <a:lnTo>
                  <a:pt x="0" y="3990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639" b="-12658"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4397372" y="-417757"/>
            <a:ext cx="5269827" cy="6031494"/>
            <a:chOff x="0" y="0"/>
            <a:chExt cx="5188407" cy="53302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188458" cy="5330317"/>
            </a:xfrm>
            <a:custGeom>
              <a:avLst/>
              <a:gdLst/>
              <a:ahLst/>
              <a:cxnLst/>
              <a:rect l="l" t="t" r="r" b="b"/>
              <a:pathLst>
                <a:path w="5188458" h="5330317">
                  <a:moveTo>
                    <a:pt x="0" y="5330317"/>
                  </a:moveTo>
                  <a:lnTo>
                    <a:pt x="5188458" y="5330317"/>
                  </a:lnTo>
                  <a:lnTo>
                    <a:pt x="51884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A7A1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6647145" y="3565512"/>
            <a:ext cx="16603304" cy="111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50"/>
              </a:lnSpc>
            </a:pPr>
            <a:r>
              <a:rPr lang="en-US" sz="3799" dirty="0">
                <a:solidFill>
                  <a:srgbClr val="F5F6FB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“Fostering Evidence-Based Advancements: Transforming the Future of Nursing Practice and Healthcare”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47145" y="1870548"/>
            <a:ext cx="13019703" cy="1735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2"/>
              </a:lnSpc>
            </a:pPr>
            <a:r>
              <a:rPr lang="en-US" sz="7681" dirty="0">
                <a:solidFill>
                  <a:srgbClr val="FEB913"/>
                </a:solidFill>
                <a:latin typeface="Staatliches"/>
                <a:ea typeface="Staatliches"/>
                <a:cs typeface="Staatliches"/>
                <a:sym typeface="Staatliches"/>
              </a:rPr>
              <a:t>UNIVERSITI MALAYA INTERNATIONAL NURSING CONFERENCE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47145" y="215922"/>
            <a:ext cx="4863598" cy="158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27"/>
              </a:lnSpc>
            </a:pPr>
            <a:r>
              <a:rPr lang="en-US" sz="9162">
                <a:solidFill>
                  <a:srgbClr val="F5F6FB"/>
                </a:solidFill>
                <a:latin typeface="Staatliches"/>
                <a:ea typeface="Staatliches"/>
                <a:cs typeface="Staatliches"/>
                <a:sym typeface="Staatliches"/>
              </a:rPr>
              <a:t>UMINC 2024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053930" y="1622050"/>
            <a:ext cx="4156069" cy="1788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4999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INSERT AFFILIATION LOGO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Staatliches</vt:lpstr>
      <vt:lpstr>Gotham Italics</vt:lpstr>
      <vt:lpstr>Nunito Bold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(2).pdf</dc:title>
  <dc:creator>CHE CHONG CHIN</dc:creator>
  <cp:lastModifiedBy>CHE CHONG CHIN</cp:lastModifiedBy>
  <cp:revision>3</cp:revision>
  <dcterms:created xsi:type="dcterms:W3CDTF">2006-08-16T00:00:00Z</dcterms:created>
  <dcterms:modified xsi:type="dcterms:W3CDTF">2024-07-15T23:39:59Z</dcterms:modified>
  <dc:identifier>DAGJ8RgX9Ig</dc:identifier>
</cp:coreProperties>
</file>