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69" r:id="rId5"/>
  </p:sldIdLst>
  <p:sldSz cx="18288000" cy="10287000"/>
  <p:notesSz cx="6858000" cy="9144000"/>
  <p:embeddedFontLst>
    <p:embeddedFont>
      <p:font typeface="Poppins Semi-Bold" panose="020B0604020202020204" charset="0"/>
      <p:regular r:id="rId6"/>
    </p:embeddedFont>
    <p:embeddedFont>
      <p:font typeface="Poppins Bold" panose="020B0604020202020204" charset="0"/>
      <p:regular r:id="rId7"/>
    </p:embeddedFont>
    <p:embeddedFont>
      <p:font typeface="Poppins Italic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523" autoAdjust="0"/>
  </p:normalViewPr>
  <p:slideViewPr>
    <p:cSldViewPr>
      <p:cViewPr>
        <p:scale>
          <a:sx n="38" d="100"/>
          <a:sy n="38" d="100"/>
        </p:scale>
        <p:origin x="-120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38616" r="-38616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211757" y="0"/>
            <a:ext cx="2492972" cy="2378710"/>
          </a:xfrm>
          <a:custGeom>
            <a:avLst/>
            <a:gdLst/>
            <a:ahLst/>
            <a:cxnLst/>
            <a:rect l="l" t="t" r="r" b="b"/>
            <a:pathLst>
              <a:path w="2492972" h="2378710">
                <a:moveTo>
                  <a:pt x="0" y="0"/>
                </a:moveTo>
                <a:lnTo>
                  <a:pt x="2492972" y="0"/>
                </a:lnTo>
                <a:lnTo>
                  <a:pt x="2492972" y="2378710"/>
                </a:lnTo>
                <a:lnTo>
                  <a:pt x="0" y="2378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425176" y="8369237"/>
            <a:ext cx="3981019" cy="82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5"/>
              </a:lnSpc>
            </a:pPr>
            <a:r>
              <a:rPr lang="en-US" sz="2803">
                <a:solidFill>
                  <a:srgbClr val="000000"/>
                </a:solidFill>
                <a:latin typeface="Poppins Semi-Bold"/>
              </a:rPr>
              <a:t>Add presenter name and affiliation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4729" y="3613507"/>
            <a:ext cx="8319433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23">
                <a:solidFill>
                  <a:srgbClr val="000000"/>
                </a:solidFill>
                <a:latin typeface="Poppins Bold"/>
              </a:rPr>
              <a:t>Add 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4729" y="4516698"/>
            <a:ext cx="6979151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23">
                <a:solidFill>
                  <a:srgbClr val="0E8388"/>
                </a:solidFill>
                <a:latin typeface="Poppins Bold"/>
              </a:rPr>
              <a:t>Add 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729" y="5769215"/>
            <a:ext cx="4780894" cy="45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6"/>
              </a:lnSpc>
            </a:pPr>
            <a:r>
              <a:rPr lang="en-US" sz="2979" spc="128">
                <a:solidFill>
                  <a:srgbClr val="000000"/>
                </a:solidFill>
                <a:latin typeface="Poppins Semi-Bold"/>
              </a:rPr>
              <a:t>Add 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24618" y="336064"/>
            <a:ext cx="471980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9"/>
              </a:lnSpc>
            </a:pPr>
            <a:r>
              <a:rPr lang="en-US" sz="4999">
                <a:solidFill>
                  <a:srgbClr val="FDB034"/>
                </a:solidFill>
                <a:latin typeface="Poppins Bold"/>
              </a:rPr>
              <a:t>UMINC 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24618" y="1088539"/>
            <a:ext cx="691938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>
                <a:solidFill>
                  <a:srgbClr val="306464"/>
                </a:solidFill>
                <a:latin typeface="Poppins Italics"/>
              </a:rPr>
              <a:t>Fostering Evidence-Based Advancements: Transforming the Future of Nursing Practice and Healthcare</a:t>
            </a:r>
          </a:p>
        </p:txBody>
      </p:sp>
      <p:sp>
        <p:nvSpPr>
          <p:cNvPr id="22" name="Freeform 22"/>
          <p:cNvSpPr/>
          <p:nvPr/>
        </p:nvSpPr>
        <p:spPr>
          <a:xfrm>
            <a:off x="0" y="6603540"/>
            <a:ext cx="3550442" cy="3550442"/>
          </a:xfrm>
          <a:custGeom>
            <a:avLst/>
            <a:gdLst/>
            <a:ahLst/>
            <a:cxnLst/>
            <a:rect l="l" t="t" r="r" b="b"/>
            <a:pathLst>
              <a:path w="3550442" h="3550442">
                <a:moveTo>
                  <a:pt x="0" y="0"/>
                </a:moveTo>
                <a:lnTo>
                  <a:pt x="3550442" y="0"/>
                </a:lnTo>
                <a:lnTo>
                  <a:pt x="3550442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4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88819" y="6892360"/>
            <a:ext cx="2972804" cy="297280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  <a:ln w="104775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45056" y="7148601"/>
            <a:ext cx="2460331" cy="2460321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 flipH="1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0" y="3175025"/>
                  </a:moveTo>
                  <a:cubicBezTo>
                    <a:pt x="0" y="4928451"/>
                    <a:pt x="1421524" y="6349975"/>
                    <a:pt x="3175000" y="6349975"/>
                  </a:cubicBezTo>
                  <a:cubicBezTo>
                    <a:pt x="4928502" y="6349975"/>
                    <a:pt x="6350000" y="4928451"/>
                    <a:pt x="6350000" y="3175025"/>
                  </a:cubicBezTo>
                  <a:cubicBezTo>
                    <a:pt x="6350000" y="1421511"/>
                    <a:pt x="4928502" y="0"/>
                    <a:pt x="3175000" y="0"/>
                  </a:cubicBezTo>
                  <a:cubicBezTo>
                    <a:pt x="1421498" y="0"/>
                    <a:pt x="0" y="1421511"/>
                    <a:pt x="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78727" flipV="1">
            <a:off x="-123622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40775" y="946396"/>
            <a:ext cx="857867" cy="8578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92862" y="2226096"/>
            <a:ext cx="604566" cy="6045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25201" y="681913"/>
            <a:ext cx="637633" cy="6376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972873" y="5"/>
            <a:ext cx="8713725" cy="10289235"/>
            <a:chOff x="0" y="0"/>
            <a:chExt cx="21042033" cy="248465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41995" cy="24846662"/>
            </a:xfrm>
            <a:custGeom>
              <a:avLst/>
              <a:gdLst/>
              <a:ahLst/>
              <a:cxnLst/>
              <a:rect l="l" t="t" r="r" b="b"/>
              <a:pathLst>
                <a:path w="21041995" h="24846662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065103"/>
                  </a:lnTo>
                  <a:cubicBezTo>
                    <a:pt x="21035772" y="22316314"/>
                    <a:pt x="20592162" y="17791939"/>
                    <a:pt x="16774033" y="12121389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46986" r="-46986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2903702">
            <a:off x="-6099048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768076" y="1933756"/>
            <a:ext cx="8491224" cy="276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63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oppins"/>
              </a:rPr>
              <a:t>Introduction</a:t>
            </a:r>
          </a:p>
          <a:p>
            <a:pPr marL="604518" lvl="1" indent="-302259" algn="just">
              <a:lnSpc>
                <a:spcPts val="363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oppins"/>
              </a:rPr>
              <a:t>Literature review</a:t>
            </a:r>
          </a:p>
          <a:p>
            <a:pPr marL="604518" lvl="1" indent="-302259" algn="just">
              <a:lnSpc>
                <a:spcPts val="363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oppins"/>
              </a:rPr>
              <a:t>Methodology</a:t>
            </a:r>
          </a:p>
          <a:p>
            <a:pPr marL="604518" lvl="1" indent="-302259" algn="just">
              <a:lnSpc>
                <a:spcPts val="363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oppins"/>
              </a:rPr>
              <a:t>Data analysis</a:t>
            </a:r>
          </a:p>
          <a:p>
            <a:pPr marL="604518" lvl="1" indent="-302259" algn="just">
              <a:lnSpc>
                <a:spcPts val="363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oppins"/>
              </a:rPr>
              <a:t>Results</a:t>
            </a:r>
          </a:p>
          <a:p>
            <a:pPr marL="604518" lvl="1" indent="-302259" algn="just">
              <a:lnSpc>
                <a:spcPts val="363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oppins"/>
              </a:rPr>
              <a:t>References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48882" y="1019175"/>
            <a:ext cx="5210418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Content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387093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801545" y="5421145"/>
            <a:ext cx="1221784" cy="1201930"/>
          </a:xfrm>
          <a:custGeom>
            <a:avLst/>
            <a:gdLst/>
            <a:ahLst/>
            <a:cxnLst/>
            <a:rect l="l" t="t" r="r" b="b"/>
            <a:pathLst>
              <a:path w="1221784" h="1201930">
                <a:moveTo>
                  <a:pt x="0" y="0"/>
                </a:moveTo>
                <a:lnTo>
                  <a:pt x="1221784" y="0"/>
                </a:lnTo>
                <a:lnTo>
                  <a:pt x="1221784" y="1201930"/>
                </a:lnTo>
                <a:lnTo>
                  <a:pt x="0" y="120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374682" y="1019175"/>
            <a:ext cx="753863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Add 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20299" y="4276057"/>
            <a:ext cx="2116041" cy="38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6"/>
              </a:lnSpc>
            </a:pPr>
            <a:r>
              <a:rPr lang="en-US" sz="2400" spc="-72">
                <a:solidFill>
                  <a:srgbClr val="FFFFFF"/>
                </a:solidFill>
                <a:latin typeface="Poppins Bold"/>
              </a:rPr>
              <a:t>Add content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20299" y="7477788"/>
            <a:ext cx="2116041" cy="37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2400" spc="-72">
                <a:solidFill>
                  <a:srgbClr val="FFFFFF"/>
                </a:solidFill>
                <a:latin typeface="Poppins Bold"/>
              </a:rPr>
              <a:t>Add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50132" r="-26989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45413" y="5874175"/>
            <a:ext cx="7614174" cy="563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1"/>
              </a:lnSpc>
            </a:pPr>
            <a:r>
              <a:rPr lang="en-US" sz="3606" spc="1413">
                <a:solidFill>
                  <a:srgbClr val="000000"/>
                </a:solidFill>
                <a:latin typeface="Poppins Semi-Bold"/>
              </a:rPr>
              <a:t>For Your Attention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9071" y="4354807"/>
            <a:ext cx="7538244" cy="163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1"/>
              </a:lnSpc>
            </a:pPr>
            <a:r>
              <a:rPr lang="en-US" sz="10518">
                <a:solidFill>
                  <a:srgbClr val="0E8388"/>
                </a:solidFill>
                <a:latin typeface="Poppins Bold"/>
              </a:rPr>
              <a:t>Thank You</a:t>
            </a:r>
          </a:p>
        </p:txBody>
      </p:sp>
      <p:sp>
        <p:nvSpPr>
          <p:cNvPr id="17" name="Freeform 17"/>
          <p:cNvSpPr/>
          <p:nvPr/>
        </p:nvSpPr>
        <p:spPr>
          <a:xfrm>
            <a:off x="-211757" y="0"/>
            <a:ext cx="2492972" cy="2378710"/>
          </a:xfrm>
          <a:custGeom>
            <a:avLst/>
            <a:gdLst/>
            <a:ahLst/>
            <a:cxnLst/>
            <a:rect l="l" t="t" r="r" b="b"/>
            <a:pathLst>
              <a:path w="2492972" h="2378710">
                <a:moveTo>
                  <a:pt x="0" y="0"/>
                </a:moveTo>
                <a:lnTo>
                  <a:pt x="2492972" y="0"/>
                </a:lnTo>
                <a:lnTo>
                  <a:pt x="2492972" y="2378710"/>
                </a:lnTo>
                <a:lnTo>
                  <a:pt x="0" y="2378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224618" y="336064"/>
            <a:ext cx="3361480" cy="64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en-US" sz="4200">
                <a:solidFill>
                  <a:srgbClr val="FDB034"/>
                </a:solidFill>
                <a:latin typeface="Poppins Bold"/>
              </a:rPr>
              <a:t>UMINC 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24618" y="936871"/>
            <a:ext cx="691938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>
                <a:solidFill>
                  <a:srgbClr val="306464"/>
                </a:solidFill>
                <a:latin typeface="Poppins Italics"/>
              </a:rPr>
              <a:t>Fostering Evidence-Based Advancements: Transforming the Future of Nursing Practice and Healthcare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Poppins Semi-Bold</vt:lpstr>
      <vt:lpstr>Poppins Bold</vt:lpstr>
      <vt:lpstr>Poppins Italics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CHE CHONG CHIN</dc:creator>
  <cp:lastModifiedBy>CHE CHONG CHIN</cp:lastModifiedBy>
  <cp:revision>3</cp:revision>
  <dcterms:created xsi:type="dcterms:W3CDTF">2006-08-16T00:00:00Z</dcterms:created>
  <dcterms:modified xsi:type="dcterms:W3CDTF">2024-07-15T23:38:43Z</dcterms:modified>
  <dc:identifier>DAGJbgdTcgk</dc:identifier>
</cp:coreProperties>
</file>