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84548" autoAdjust="0"/>
  </p:normalViewPr>
  <p:slideViewPr>
    <p:cSldViewPr snapToGrid="0">
      <p:cViewPr>
        <p:scale>
          <a:sx n="75" d="100"/>
          <a:sy n="75" d="100"/>
        </p:scale>
        <p:origin x="648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AABC6-E22F-4AB7-AD62-44006F485D26}" type="datetimeFigureOut">
              <a:rPr lang="en-PH" smtClean="0"/>
              <a:t>27/08/2026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735FA-6A82-4CE8-86F7-B997E2D67CDB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92042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735FA-6A82-4CE8-86F7-B997E2D67CDB}" type="slidenum">
              <a:rPr lang="en-PH" smtClean="0"/>
              <a:t>2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446699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A1356-7ECE-261D-7716-A5F2DA1C1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DAE646-999E-06A9-372F-68C427319D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243DE-9F1B-6E7A-C2C3-2DF7D2892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08/09/2026</a:t>
            </a:r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17F2A-021D-1357-E56D-DC813CE07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8-9 September 2026 </a:t>
            </a:r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23EBC-CFF6-166B-5FAE-C21A78A0D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A71D-88F1-4548-85CB-35DAF278B86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153349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891EF-D95D-9081-9DDF-C6AFD8EA3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770FA2-67D0-8B6D-7C44-111CA76BCD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1FE255-D1D6-C6F5-9688-83AB7FA4B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08/09/2026</a:t>
            </a:r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2EB3CB-5AAD-2F9B-94B6-F46BBACE5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8-9 September 2026 </a:t>
            </a:r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834E04-7787-E1F0-0EAE-BF6D4EFEA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A71D-88F1-4548-85CB-35DAF278B86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878635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146904-4540-8CB2-6596-B4804208B1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D74705-D7B7-E160-9EBA-E335AEE00D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7D419-2C46-D055-20CD-9CF1E4F6F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08/09/2026</a:t>
            </a:r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5C205-C7C8-AFC1-615E-EF25DEB9A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8-9 September 2026 </a:t>
            </a:r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711AC-79DE-172F-3AE5-229C67153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A71D-88F1-4548-85CB-35DAF278B86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3400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9EE38-84D6-5487-DC38-53DD75DB5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P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6B543-62AB-4501-D638-374026524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P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72929-57F5-EC21-7F98-7DF97E52B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08/09/2026</a:t>
            </a:r>
            <a:endParaRPr lang="en-PH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1C210-9A9E-CCC8-DC72-E65B0BA8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8-9 September 2026 </a:t>
            </a:r>
            <a:endParaRPr lang="en-P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8F433-A65D-20B7-18C7-A992A3840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41EA71D-88F1-4548-85CB-35DAF278B862}" type="slidenum">
              <a:rPr lang="en-PH" smtClean="0"/>
              <a:pPr/>
              <a:t>‹#›</a:t>
            </a:fld>
            <a:endParaRPr lang="en-PH" b="1"/>
          </a:p>
        </p:txBody>
      </p:sp>
    </p:spTree>
    <p:extLst>
      <p:ext uri="{BB962C8B-B14F-4D97-AF65-F5344CB8AC3E}">
        <p14:creationId xmlns:p14="http://schemas.microsoft.com/office/powerpoint/2010/main" val="2903422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0F991-7A25-EFF7-4F90-C08D047D0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P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BEE15C-328C-1D5B-B1BE-D3BC53E47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0EB48A-4456-E055-4A49-C241A4D50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08/09/2026</a:t>
            </a:r>
            <a:endParaRPr lang="en-PH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97D28A-B089-E5A9-9642-9A75DA977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8-9 September 2026 </a:t>
            </a:r>
            <a:endParaRPr lang="en-P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916EC-D7CD-EBDD-9663-B8DB16515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41EA71D-88F1-4548-85CB-35DAF278B862}" type="slidenum">
              <a:rPr lang="en-PH" smtClean="0"/>
              <a:pPr/>
              <a:t>‹#›</a:t>
            </a:fld>
            <a:endParaRPr lang="en-PH" b="1"/>
          </a:p>
        </p:txBody>
      </p:sp>
    </p:spTree>
    <p:extLst>
      <p:ext uri="{BB962C8B-B14F-4D97-AF65-F5344CB8AC3E}">
        <p14:creationId xmlns:p14="http://schemas.microsoft.com/office/powerpoint/2010/main" val="3212915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EB90C-511D-3149-552B-627AB2369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40A3A-52D0-2E2E-5AD6-06C1BF57AC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CA4356-AF68-8498-E2E7-9FBBE0E2BB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4CDDA2-2535-F4E7-BF1D-F72568DC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08/09/2026</a:t>
            </a:r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922812-2573-5451-6B59-C1674DF59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8-9 September 2026 </a:t>
            </a:r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6A6377-0FE3-B5CE-9653-8A71B9E71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A71D-88F1-4548-85CB-35DAF278B86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71607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4CBEE-A474-047E-7EB0-D2C3DCF7B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u="none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P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D21858-6E0D-CFBC-D8B0-033A996F3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BCB9DD-8C3B-6AE6-8282-0DF1091529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F453F1-DDC0-EB00-90B6-FB392A3D72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8E77F4-0291-D0E7-C518-F0ED9E21AF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2A6496-293D-2BAA-9ECD-E7FD360B5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08/09/2026</a:t>
            </a:r>
            <a:endParaRPr lang="en-PH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5F663D-83AC-AED2-43B5-92BFF8907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8-9 September 2026 </a:t>
            </a:r>
            <a:endParaRPr lang="en-PH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AB8F5A-D45D-473C-C4AE-1EF724B98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41EA71D-88F1-4548-85CB-35DAF278B862}" type="slidenum">
              <a:rPr lang="en-PH" smtClean="0"/>
              <a:pPr/>
              <a:t>‹#›</a:t>
            </a:fld>
            <a:endParaRPr lang="en-PH" b="1"/>
          </a:p>
        </p:txBody>
      </p:sp>
    </p:spTree>
    <p:extLst>
      <p:ext uri="{BB962C8B-B14F-4D97-AF65-F5344CB8AC3E}">
        <p14:creationId xmlns:p14="http://schemas.microsoft.com/office/powerpoint/2010/main" val="2573681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604B8-F731-5086-C9CD-470B0CE54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PH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D2B9D2-A5CF-8F59-D645-AAE9C47C9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08/09/2026</a:t>
            </a:r>
            <a:endParaRPr lang="en-P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F82C7A-BEB1-31C0-9DA6-8B8C5AF28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8-9 September 2026 </a:t>
            </a:r>
            <a:endParaRPr lang="en-P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34BA12-CD4C-E4C1-1175-B14DCAC19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A71D-88F1-4548-85CB-35DAF278B86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39946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B5D367-A269-6298-D993-C612D7BA1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08/09/2026</a:t>
            </a:r>
            <a:endParaRPr lang="en-P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2A9D08-9A98-BC0A-D089-3FC6D1CFB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8-9 September 2026 </a:t>
            </a:r>
            <a:endParaRPr lang="en-P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4C120-C179-9DBF-9764-F4413B8A9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A71D-88F1-4548-85CB-35DAF278B86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59594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827C2-C8AB-C043-243F-73E58645F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15E57-AD8C-27F5-2C35-651FD60F1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A100BE-5F2D-602B-ED42-CE32118C51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81B7B9-3C24-171D-067A-DB43D1FEA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08/09/2026</a:t>
            </a:r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B0F370-DB17-B265-7F4F-6F231FC87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8-9 September 2026 </a:t>
            </a:r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EEA351-1F4E-68C5-E262-0F38FCCE0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A71D-88F1-4548-85CB-35DAF278B86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7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C0C4A-3F45-18DB-EE0F-2A4E3E9C6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7BC3B0-02F5-943A-CF16-470B4628E7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C28DF-7706-E98F-B5E1-89DB5F2DC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44F7C7-67DF-7162-8C04-BF4D9E72A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08/09/2026</a:t>
            </a:r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494404-7050-D00E-CEFC-2EA4B7929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8-9 September 2026 </a:t>
            </a:r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FF641C-DCB0-40C0-290D-76D6C7C91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A71D-88F1-4548-85CB-35DAF278B86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261570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19F2EC-2EE7-E4AD-E79A-51DD6D2ED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E88DD2-498F-809E-443D-AFB6BBEC8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5AAC8-CCB7-2875-9DC5-EDBCB79F65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08/09/2026</a:t>
            </a:r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C3DA38-2E6A-1198-5DDB-3F04238B26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8-9 September 2026 </a:t>
            </a:r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094F8-1E4E-4B2F-0BFF-6038618F1D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1EA71D-88F1-4548-85CB-35DAF278B86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02956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>
            <a:extLst>
              <a:ext uri="{FF2B5EF4-FFF2-40B4-BE49-F238E27FC236}">
                <a16:creationId xmlns:a16="http://schemas.microsoft.com/office/drawing/2014/main" id="{4633D013-F46C-F3E1-C91F-52ECC9930F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0577"/>
          <a:stretch>
            <a:fillRect/>
          </a:stretch>
        </p:blipFill>
        <p:spPr bwMode="white">
          <a:xfrm>
            <a:off x="0" y="0"/>
            <a:ext cx="12192000" cy="1623787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1056D516-CF50-80A3-D8A1-0038A22DECF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</a:blip>
          <a:srcRect t="94378"/>
          <a:stretch>
            <a:fillRect/>
          </a:stretch>
        </p:blipFill>
        <p:spPr bwMode="white">
          <a:xfrm>
            <a:off x="0" y="5887492"/>
            <a:ext cx="12191999" cy="97050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81CBFF7-914C-7B6E-83FB-C159EB8A04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4900376-D126-F870-A691-3D5022355D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47823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49B3FFBC-E8AE-BDD1-5B67-AD4180F80EA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</a:blip>
          <a:srcRect t="94378"/>
          <a:stretch>
            <a:fillRect/>
          </a:stretch>
        </p:blipFill>
        <p:spPr bwMode="white">
          <a:xfrm>
            <a:off x="0" y="5887492"/>
            <a:ext cx="12191999" cy="97050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DBEC3D-8D13-639A-7004-48AE4D3D3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en-PH" sz="4000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CD9DC1-01DF-C283-3DC1-AE9A250F1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456007C-56AC-2A9E-17AB-218979E47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8-9 September 2026 </a:t>
            </a:r>
            <a:endParaRPr lang="en-PH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646BE68-000F-8B86-264F-81C8E0871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A71D-88F1-4548-85CB-35DAF278B862}" type="slidenum">
              <a:rPr lang="en-PH" smtClean="0"/>
              <a:t>2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51497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2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2801</TotalTime>
  <Words>5</Words>
  <Application>Microsoft Office PowerPoint</Application>
  <PresentationFormat>Widescreen</PresentationFormat>
  <Paragraphs>3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Arial</vt:lpstr>
      <vt:lpstr>Roboto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z2166</dc:creator>
  <cp:lastModifiedBy>z2166</cp:lastModifiedBy>
  <cp:revision>36</cp:revision>
  <dcterms:created xsi:type="dcterms:W3CDTF">2026-08-24T09:34:32Z</dcterms:created>
  <dcterms:modified xsi:type="dcterms:W3CDTF">2026-08-27T06:23:06Z</dcterms:modified>
</cp:coreProperties>
</file>