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21396325" cy="30267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60"/>
    <a:srgbClr val="C00000"/>
    <a:srgbClr val="FFCC01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723E09-627D-D510-7F64-5DF45B37B89D}" v="1" dt="2026-09-14T06:17:57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87" autoAdjust="0"/>
    <p:restoredTop sz="94660"/>
  </p:normalViewPr>
  <p:slideViewPr>
    <p:cSldViewPr snapToGrid="0">
      <p:cViewPr>
        <p:scale>
          <a:sx n="40" d="100"/>
          <a:sy n="40" d="100"/>
        </p:scale>
        <p:origin x="123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4953466"/>
            <a:ext cx="18186876" cy="10537496"/>
          </a:xfrm>
        </p:spPr>
        <p:txBody>
          <a:bodyPr anchor="b"/>
          <a:lstStyle>
            <a:lvl1pPr algn="ctr">
              <a:defRPr sz="140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541" y="15897328"/>
            <a:ext cx="16047244" cy="7307583"/>
          </a:xfrm>
        </p:spPr>
        <p:txBody>
          <a:bodyPr/>
          <a:lstStyle>
            <a:lvl1pPr marL="0" indent="0" algn="ctr">
              <a:buNone/>
              <a:defRPr sz="5616"/>
            </a:lvl1pPr>
            <a:lvl2pPr marL="1069802" indent="0" algn="ctr">
              <a:buNone/>
              <a:defRPr sz="4680"/>
            </a:lvl2pPr>
            <a:lvl3pPr marL="2139605" indent="0" algn="ctr">
              <a:buNone/>
              <a:defRPr sz="4212"/>
            </a:lvl3pPr>
            <a:lvl4pPr marL="3209407" indent="0" algn="ctr">
              <a:buNone/>
              <a:defRPr sz="3744"/>
            </a:lvl4pPr>
            <a:lvl5pPr marL="4279209" indent="0" algn="ctr">
              <a:buNone/>
              <a:defRPr sz="3744"/>
            </a:lvl5pPr>
            <a:lvl6pPr marL="5349011" indent="0" algn="ctr">
              <a:buNone/>
              <a:defRPr sz="3744"/>
            </a:lvl6pPr>
            <a:lvl7pPr marL="6418814" indent="0" algn="ctr">
              <a:buNone/>
              <a:defRPr sz="3744"/>
            </a:lvl7pPr>
            <a:lvl8pPr marL="7488616" indent="0" algn="ctr">
              <a:buNone/>
              <a:defRPr sz="3744"/>
            </a:lvl8pPr>
            <a:lvl9pPr marL="8558418" indent="0" algn="ctr">
              <a:buNone/>
              <a:defRPr sz="374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6291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45768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11746" y="1611452"/>
            <a:ext cx="4613583" cy="25650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998" y="1611452"/>
            <a:ext cx="13573294" cy="25650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5692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03951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9855" y="7545809"/>
            <a:ext cx="18454330" cy="12590343"/>
          </a:xfrm>
        </p:spPr>
        <p:txBody>
          <a:bodyPr anchor="b"/>
          <a:lstStyle>
            <a:lvl1pPr>
              <a:defRPr sz="1403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9855" y="20255262"/>
            <a:ext cx="18454330" cy="6620964"/>
          </a:xfrm>
        </p:spPr>
        <p:txBody>
          <a:bodyPr/>
          <a:lstStyle>
            <a:lvl1pPr marL="0" indent="0">
              <a:buNone/>
              <a:defRPr sz="5616">
                <a:solidFill>
                  <a:schemeClr val="tx1"/>
                </a:solidFill>
              </a:defRPr>
            </a:lvl1pPr>
            <a:lvl2pPr marL="1069802" indent="0">
              <a:buNone/>
              <a:defRPr sz="4680">
                <a:solidFill>
                  <a:schemeClr val="tx1">
                    <a:tint val="75000"/>
                  </a:schemeClr>
                </a:solidFill>
              </a:defRPr>
            </a:lvl2pPr>
            <a:lvl3pPr marL="2139605" indent="0">
              <a:buNone/>
              <a:defRPr sz="4212">
                <a:solidFill>
                  <a:schemeClr val="tx1">
                    <a:tint val="75000"/>
                  </a:schemeClr>
                </a:solidFill>
              </a:defRPr>
            </a:lvl3pPr>
            <a:lvl4pPr marL="3209407" indent="0">
              <a:buNone/>
              <a:defRPr sz="3744">
                <a:solidFill>
                  <a:schemeClr val="tx1">
                    <a:tint val="75000"/>
                  </a:schemeClr>
                </a:solidFill>
              </a:defRPr>
            </a:lvl4pPr>
            <a:lvl5pPr marL="4279209" indent="0">
              <a:buNone/>
              <a:defRPr sz="3744">
                <a:solidFill>
                  <a:schemeClr val="tx1">
                    <a:tint val="75000"/>
                  </a:schemeClr>
                </a:solidFill>
              </a:defRPr>
            </a:lvl5pPr>
            <a:lvl6pPr marL="5349011" indent="0">
              <a:buNone/>
              <a:defRPr sz="3744">
                <a:solidFill>
                  <a:schemeClr val="tx1">
                    <a:tint val="75000"/>
                  </a:schemeClr>
                </a:solidFill>
              </a:defRPr>
            </a:lvl6pPr>
            <a:lvl7pPr marL="6418814" indent="0">
              <a:buNone/>
              <a:defRPr sz="3744">
                <a:solidFill>
                  <a:schemeClr val="tx1">
                    <a:tint val="75000"/>
                  </a:schemeClr>
                </a:solidFill>
              </a:defRPr>
            </a:lvl7pPr>
            <a:lvl8pPr marL="7488616" indent="0">
              <a:buNone/>
              <a:defRPr sz="3744">
                <a:solidFill>
                  <a:schemeClr val="tx1">
                    <a:tint val="75000"/>
                  </a:schemeClr>
                </a:solidFill>
              </a:defRPr>
            </a:lvl8pPr>
            <a:lvl9pPr marL="8558418" indent="0">
              <a:buNone/>
              <a:defRPr sz="37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9339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997" y="8057261"/>
            <a:ext cx="9093438" cy="192043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31890" y="8057261"/>
            <a:ext cx="9093438" cy="192043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8816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1611459"/>
            <a:ext cx="18454330" cy="585027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87" y="7419688"/>
            <a:ext cx="9051647" cy="3636275"/>
          </a:xfrm>
        </p:spPr>
        <p:txBody>
          <a:bodyPr anchor="b"/>
          <a:lstStyle>
            <a:lvl1pPr marL="0" indent="0">
              <a:buNone/>
              <a:defRPr sz="5616" b="1"/>
            </a:lvl1pPr>
            <a:lvl2pPr marL="1069802" indent="0">
              <a:buNone/>
              <a:defRPr sz="4680" b="1"/>
            </a:lvl2pPr>
            <a:lvl3pPr marL="2139605" indent="0">
              <a:buNone/>
              <a:defRPr sz="4212" b="1"/>
            </a:lvl3pPr>
            <a:lvl4pPr marL="3209407" indent="0">
              <a:buNone/>
              <a:defRPr sz="3744" b="1"/>
            </a:lvl4pPr>
            <a:lvl5pPr marL="4279209" indent="0">
              <a:buNone/>
              <a:defRPr sz="3744" b="1"/>
            </a:lvl5pPr>
            <a:lvl6pPr marL="5349011" indent="0">
              <a:buNone/>
              <a:defRPr sz="3744" b="1"/>
            </a:lvl6pPr>
            <a:lvl7pPr marL="6418814" indent="0">
              <a:buNone/>
              <a:defRPr sz="3744" b="1"/>
            </a:lvl7pPr>
            <a:lvl8pPr marL="7488616" indent="0">
              <a:buNone/>
              <a:defRPr sz="3744" b="1"/>
            </a:lvl8pPr>
            <a:lvl9pPr marL="8558418" indent="0">
              <a:buNone/>
              <a:defRPr sz="37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3787" y="11055963"/>
            <a:ext cx="9051647" cy="16261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31891" y="7419688"/>
            <a:ext cx="9096225" cy="3636275"/>
          </a:xfrm>
        </p:spPr>
        <p:txBody>
          <a:bodyPr anchor="b"/>
          <a:lstStyle>
            <a:lvl1pPr marL="0" indent="0">
              <a:buNone/>
              <a:defRPr sz="5616" b="1"/>
            </a:lvl1pPr>
            <a:lvl2pPr marL="1069802" indent="0">
              <a:buNone/>
              <a:defRPr sz="4680" b="1"/>
            </a:lvl2pPr>
            <a:lvl3pPr marL="2139605" indent="0">
              <a:buNone/>
              <a:defRPr sz="4212" b="1"/>
            </a:lvl3pPr>
            <a:lvl4pPr marL="3209407" indent="0">
              <a:buNone/>
              <a:defRPr sz="3744" b="1"/>
            </a:lvl4pPr>
            <a:lvl5pPr marL="4279209" indent="0">
              <a:buNone/>
              <a:defRPr sz="3744" b="1"/>
            </a:lvl5pPr>
            <a:lvl6pPr marL="5349011" indent="0">
              <a:buNone/>
              <a:defRPr sz="3744" b="1"/>
            </a:lvl6pPr>
            <a:lvl7pPr marL="6418814" indent="0">
              <a:buNone/>
              <a:defRPr sz="3744" b="1"/>
            </a:lvl7pPr>
            <a:lvl8pPr marL="7488616" indent="0">
              <a:buNone/>
              <a:defRPr sz="3744" b="1"/>
            </a:lvl8pPr>
            <a:lvl9pPr marL="8558418" indent="0">
              <a:buNone/>
              <a:defRPr sz="37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31891" y="11055963"/>
            <a:ext cx="9096225" cy="162616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7557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77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5302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2017818"/>
            <a:ext cx="6900872" cy="7062364"/>
          </a:xfrm>
        </p:spPr>
        <p:txBody>
          <a:bodyPr anchor="b"/>
          <a:lstStyle>
            <a:lvl1pPr>
              <a:defRPr sz="74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225" y="4357934"/>
            <a:ext cx="10831890" cy="21509383"/>
          </a:xfrm>
        </p:spPr>
        <p:txBody>
          <a:bodyPr/>
          <a:lstStyle>
            <a:lvl1pPr>
              <a:defRPr sz="7488"/>
            </a:lvl1pPr>
            <a:lvl2pPr>
              <a:defRPr sz="6552"/>
            </a:lvl2pPr>
            <a:lvl3pPr>
              <a:defRPr sz="5616"/>
            </a:lvl3pPr>
            <a:lvl4pPr>
              <a:defRPr sz="4680"/>
            </a:lvl4pPr>
            <a:lvl5pPr>
              <a:defRPr sz="4680"/>
            </a:lvl5pPr>
            <a:lvl6pPr>
              <a:defRPr sz="4680"/>
            </a:lvl6pPr>
            <a:lvl7pPr>
              <a:defRPr sz="4680"/>
            </a:lvl7pPr>
            <a:lvl8pPr>
              <a:defRPr sz="4680"/>
            </a:lvl8pPr>
            <a:lvl9pPr>
              <a:defRPr sz="46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9080183"/>
            <a:ext cx="6900872" cy="16822161"/>
          </a:xfrm>
        </p:spPr>
        <p:txBody>
          <a:bodyPr/>
          <a:lstStyle>
            <a:lvl1pPr marL="0" indent="0">
              <a:buNone/>
              <a:defRPr sz="3744"/>
            </a:lvl1pPr>
            <a:lvl2pPr marL="1069802" indent="0">
              <a:buNone/>
              <a:defRPr sz="3276"/>
            </a:lvl2pPr>
            <a:lvl3pPr marL="2139605" indent="0">
              <a:buNone/>
              <a:defRPr sz="2808"/>
            </a:lvl3pPr>
            <a:lvl4pPr marL="3209407" indent="0">
              <a:buNone/>
              <a:defRPr sz="2340"/>
            </a:lvl4pPr>
            <a:lvl5pPr marL="4279209" indent="0">
              <a:buNone/>
              <a:defRPr sz="2340"/>
            </a:lvl5pPr>
            <a:lvl6pPr marL="5349011" indent="0">
              <a:buNone/>
              <a:defRPr sz="2340"/>
            </a:lvl6pPr>
            <a:lvl7pPr marL="6418814" indent="0">
              <a:buNone/>
              <a:defRPr sz="2340"/>
            </a:lvl7pPr>
            <a:lvl8pPr marL="7488616" indent="0">
              <a:buNone/>
              <a:defRPr sz="2340"/>
            </a:lvl8pPr>
            <a:lvl9pPr marL="8558418" indent="0">
              <a:buNone/>
              <a:defRPr sz="23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8756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2017818"/>
            <a:ext cx="6900872" cy="7062364"/>
          </a:xfrm>
        </p:spPr>
        <p:txBody>
          <a:bodyPr anchor="b"/>
          <a:lstStyle>
            <a:lvl1pPr>
              <a:defRPr sz="74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6225" y="4357934"/>
            <a:ext cx="10831890" cy="21509383"/>
          </a:xfrm>
        </p:spPr>
        <p:txBody>
          <a:bodyPr anchor="t"/>
          <a:lstStyle>
            <a:lvl1pPr marL="0" indent="0">
              <a:buNone/>
              <a:defRPr sz="7488"/>
            </a:lvl1pPr>
            <a:lvl2pPr marL="1069802" indent="0">
              <a:buNone/>
              <a:defRPr sz="6552"/>
            </a:lvl2pPr>
            <a:lvl3pPr marL="2139605" indent="0">
              <a:buNone/>
              <a:defRPr sz="5616"/>
            </a:lvl3pPr>
            <a:lvl4pPr marL="3209407" indent="0">
              <a:buNone/>
              <a:defRPr sz="4680"/>
            </a:lvl4pPr>
            <a:lvl5pPr marL="4279209" indent="0">
              <a:buNone/>
              <a:defRPr sz="4680"/>
            </a:lvl5pPr>
            <a:lvl6pPr marL="5349011" indent="0">
              <a:buNone/>
              <a:defRPr sz="4680"/>
            </a:lvl6pPr>
            <a:lvl7pPr marL="6418814" indent="0">
              <a:buNone/>
              <a:defRPr sz="4680"/>
            </a:lvl7pPr>
            <a:lvl8pPr marL="7488616" indent="0">
              <a:buNone/>
              <a:defRPr sz="4680"/>
            </a:lvl8pPr>
            <a:lvl9pPr marL="8558418" indent="0">
              <a:buNone/>
              <a:defRPr sz="468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9080183"/>
            <a:ext cx="6900872" cy="16822161"/>
          </a:xfrm>
        </p:spPr>
        <p:txBody>
          <a:bodyPr/>
          <a:lstStyle>
            <a:lvl1pPr marL="0" indent="0">
              <a:buNone/>
              <a:defRPr sz="3744"/>
            </a:lvl1pPr>
            <a:lvl2pPr marL="1069802" indent="0">
              <a:buNone/>
              <a:defRPr sz="3276"/>
            </a:lvl2pPr>
            <a:lvl3pPr marL="2139605" indent="0">
              <a:buNone/>
              <a:defRPr sz="2808"/>
            </a:lvl3pPr>
            <a:lvl4pPr marL="3209407" indent="0">
              <a:buNone/>
              <a:defRPr sz="2340"/>
            </a:lvl4pPr>
            <a:lvl5pPr marL="4279209" indent="0">
              <a:buNone/>
              <a:defRPr sz="2340"/>
            </a:lvl5pPr>
            <a:lvl6pPr marL="5349011" indent="0">
              <a:buNone/>
              <a:defRPr sz="2340"/>
            </a:lvl6pPr>
            <a:lvl7pPr marL="6418814" indent="0">
              <a:buNone/>
              <a:defRPr sz="2340"/>
            </a:lvl7pPr>
            <a:lvl8pPr marL="7488616" indent="0">
              <a:buNone/>
              <a:defRPr sz="2340"/>
            </a:lvl8pPr>
            <a:lvl9pPr marL="8558418" indent="0">
              <a:buNone/>
              <a:defRPr sz="23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7859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998" y="1611459"/>
            <a:ext cx="18454330" cy="5850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998" y="8057261"/>
            <a:ext cx="18454330" cy="19204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997" y="28053287"/>
            <a:ext cx="4814173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E7AD2-F69B-41FC-B98F-72C9AD0C4271}" type="datetimeFigureOut">
              <a:rPr lang="en-MY" smtClean="0"/>
              <a:t>13/9/2026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7533" y="28053287"/>
            <a:ext cx="7221260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11155" y="28053287"/>
            <a:ext cx="4814173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4BA55-4B4E-4337-9B2E-6C8B03843A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7256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139605" rtl="0" eaLnBrk="1" latinLnBrk="0" hangingPunct="1">
        <a:lnSpc>
          <a:spcPct val="90000"/>
        </a:lnSpc>
        <a:spcBef>
          <a:spcPct val="0"/>
        </a:spcBef>
        <a:buNone/>
        <a:defRPr sz="102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901" indent="-534901" algn="l" defTabSz="2139605" rtl="0" eaLnBrk="1" latinLnBrk="0" hangingPunct="1">
        <a:lnSpc>
          <a:spcPct val="90000"/>
        </a:lnSpc>
        <a:spcBef>
          <a:spcPts val="2340"/>
        </a:spcBef>
        <a:buFont typeface="Arial" panose="020B0604020202020204" pitchFamily="34" charset="0"/>
        <a:buChar char="•"/>
        <a:defRPr sz="6552" kern="1200">
          <a:solidFill>
            <a:schemeClr val="tx1"/>
          </a:solidFill>
          <a:latin typeface="+mn-lt"/>
          <a:ea typeface="+mn-ea"/>
          <a:cs typeface="+mn-cs"/>
        </a:defRPr>
      </a:lvl1pPr>
      <a:lvl2pPr marL="1604703" indent="-534901" algn="l" defTabSz="213960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5616" kern="1200">
          <a:solidFill>
            <a:schemeClr val="tx1"/>
          </a:solidFill>
          <a:latin typeface="+mn-lt"/>
          <a:ea typeface="+mn-ea"/>
          <a:cs typeface="+mn-cs"/>
        </a:defRPr>
      </a:lvl2pPr>
      <a:lvl3pPr marL="2674506" indent="-534901" algn="l" defTabSz="213960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3pPr>
      <a:lvl4pPr marL="3744308" indent="-534901" algn="l" defTabSz="213960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4pPr>
      <a:lvl5pPr marL="4814110" indent="-534901" algn="l" defTabSz="213960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5pPr>
      <a:lvl6pPr marL="5883913" indent="-534901" algn="l" defTabSz="213960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6pPr>
      <a:lvl7pPr marL="6953715" indent="-534901" algn="l" defTabSz="213960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7pPr>
      <a:lvl8pPr marL="8023517" indent="-534901" algn="l" defTabSz="213960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8pPr>
      <a:lvl9pPr marL="9093319" indent="-534901" algn="l" defTabSz="213960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1pPr>
      <a:lvl2pPr marL="1069802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2pPr>
      <a:lvl3pPr marL="2139605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3pPr>
      <a:lvl4pPr marL="3209407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4pPr>
      <a:lvl5pPr marL="4279209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5pPr>
      <a:lvl6pPr marL="5349011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6pPr>
      <a:lvl7pPr marL="6418814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7pPr>
      <a:lvl8pPr marL="7488616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8pPr>
      <a:lvl9pPr marL="8558418" algn="l" defTabSz="2139605" rtl="0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210EE-E4E4-32C9-C64B-AE2130733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519C51-C8AB-0FB2-6505-ACC8F61B56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4800" y="4399468"/>
            <a:ext cx="11443061" cy="1134574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22368">
                <a:srgbClr val="FFEBAD"/>
              </a:gs>
              <a:gs pos="40000">
                <a:schemeClr val="bg1">
                  <a:lumMod val="99000"/>
                  <a:lumOff val="1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F9EAAD-1B66-F792-EF25-CBCD79A9DC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" b="54691"/>
          <a:stretch>
            <a:fillRect/>
          </a:stretch>
        </p:blipFill>
        <p:spPr>
          <a:xfrm>
            <a:off x="491079" y="400950"/>
            <a:ext cx="20506318" cy="407843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55173F-35B7-4AC0-E1AB-0B49B7172E1E}"/>
              </a:ext>
            </a:extLst>
          </p:cNvPr>
          <p:cNvSpPr/>
          <p:nvPr/>
        </p:nvSpPr>
        <p:spPr>
          <a:xfrm>
            <a:off x="6604000" y="273952"/>
            <a:ext cx="14414861" cy="1764885"/>
          </a:xfrm>
          <a:prstGeom prst="rect">
            <a:avLst/>
          </a:prstGeom>
          <a:gradFill flip="none" rotWithShape="1">
            <a:gsLst>
              <a:gs pos="39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3C7EA81D-D704-EFA1-EADA-DEC90F2FB6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9575800" y="18742936"/>
            <a:ext cx="11443061" cy="1134574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22368">
                <a:srgbClr val="FFEBAD"/>
              </a:gs>
              <a:gs pos="40000">
                <a:schemeClr val="bg1">
                  <a:lumMod val="99000"/>
                  <a:lumOff val="1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endParaRPr>
          </a:p>
        </p:txBody>
      </p:sp>
      <p:pic>
        <p:nvPicPr>
          <p:cNvPr id="30" name="Picture 29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673CFE79-FC26-F4BD-B96B-7A38134A9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258" y="491602"/>
            <a:ext cx="3701225" cy="14945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15D38EB-DA67-B589-C35C-6D2CA434621F}"/>
              </a:ext>
            </a:extLst>
          </p:cNvPr>
          <p:cNvSpPr/>
          <p:nvPr/>
        </p:nvSpPr>
        <p:spPr>
          <a:xfrm>
            <a:off x="-34264" y="-54831"/>
            <a:ext cx="21430589" cy="36108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99A222-C32E-53D4-17C4-736DC1631D57}"/>
              </a:ext>
            </a:extLst>
          </p:cNvPr>
          <p:cNvSpPr/>
          <p:nvPr/>
        </p:nvSpPr>
        <p:spPr>
          <a:xfrm>
            <a:off x="-26088" y="29981165"/>
            <a:ext cx="21422414" cy="36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8CD6D5-9159-BE1F-60EC-1506A697E952}"/>
              </a:ext>
            </a:extLst>
          </p:cNvPr>
          <p:cNvSpPr/>
          <p:nvPr/>
        </p:nvSpPr>
        <p:spPr>
          <a:xfrm>
            <a:off x="20997397" y="-54830"/>
            <a:ext cx="403218" cy="30035996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50000">
                <a:schemeClr val="accent5">
                  <a:lumMod val="50000"/>
                </a:schemeClr>
              </a:gs>
              <a:gs pos="100000">
                <a:srgbClr val="00206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764EF06-CDCA-D158-6AED-5E6A8A1DCD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503" y="588334"/>
            <a:ext cx="1914880" cy="148104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F9F8D40-FD04-F73F-6CBF-3AE379D437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6868" y="715343"/>
            <a:ext cx="3327552" cy="869806"/>
          </a:xfrm>
          <a:prstGeom prst="rect">
            <a:avLst/>
          </a:prstGeom>
        </p:spPr>
      </p:pic>
      <p:sp>
        <p:nvSpPr>
          <p:cNvPr id="45" name="Google Shape;98;p1">
            <a:extLst>
              <a:ext uri="{FF2B5EF4-FFF2-40B4-BE49-F238E27FC236}">
                <a16:creationId xmlns:a16="http://schemas.microsoft.com/office/drawing/2014/main" id="{30CE86C2-5B8A-64F6-B2DB-89F117AF0F55}"/>
              </a:ext>
            </a:extLst>
          </p:cNvPr>
          <p:cNvSpPr/>
          <p:nvPr/>
        </p:nvSpPr>
        <p:spPr>
          <a:xfrm>
            <a:off x="17557976" y="2666238"/>
            <a:ext cx="2965224" cy="2788633"/>
          </a:xfrm>
          <a:prstGeom prst="ellipse">
            <a:avLst/>
          </a:prstGeom>
          <a:solidFill>
            <a:schemeClr val="lt1"/>
          </a:solidFill>
          <a:ln w="57150" cap="flat" cmpd="sng">
            <a:solidFill>
              <a:srgbClr val="FF00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i="0" u="none" strike="noStrike" cap="none" dirty="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UNIVERSITY / SCHOOL / ORGANIZATION LOGO</a:t>
            </a:r>
            <a:endParaRPr lang="en-US" sz="2300" b="1" i="0" u="none" strike="noStrike" cap="none" dirty="0">
              <a:solidFill>
                <a:schemeClr val="dk1"/>
              </a:solidFill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47" name="Google Shape;101;p1">
            <a:extLst>
              <a:ext uri="{FF2B5EF4-FFF2-40B4-BE49-F238E27FC236}">
                <a16:creationId xmlns:a16="http://schemas.microsoft.com/office/drawing/2014/main" id="{C62C9CDC-F5F7-8C92-E57E-A8BC6554F330}"/>
              </a:ext>
            </a:extLst>
          </p:cNvPr>
          <p:cNvSpPr txBox="1"/>
          <p:nvPr/>
        </p:nvSpPr>
        <p:spPr>
          <a:xfrm>
            <a:off x="7423442" y="2398836"/>
            <a:ext cx="10236692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i="0" u="none" strike="noStrike" cap="none" dirty="0">
                <a:solidFill>
                  <a:schemeClr val="bg1"/>
                </a:solidFill>
                <a:latin typeface="Arial Narrow" panose="020B0606020202030204" pitchFamily="34" charset="0"/>
                <a:ea typeface="Roboto Condensed"/>
                <a:cs typeface="Roboto Condensed"/>
                <a:sym typeface="Roboto Condensed"/>
              </a:rPr>
              <a:t>YOUR PROJECT TITLE HERE</a:t>
            </a:r>
            <a:endParaRPr sz="6600" b="1" dirty="0">
              <a:solidFill>
                <a:schemeClr val="bg1"/>
              </a:solidFill>
              <a:latin typeface="Arial Narrow" panose="020B0606020202030204" pitchFamily="34" charset="0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" name="Google Shape;102;p1">
            <a:extLst>
              <a:ext uri="{FF2B5EF4-FFF2-40B4-BE49-F238E27FC236}">
                <a16:creationId xmlns:a16="http://schemas.microsoft.com/office/drawing/2014/main" id="{85CE5FE6-34ED-C927-D640-5A941791528C}"/>
              </a:ext>
            </a:extLst>
          </p:cNvPr>
          <p:cNvSpPr txBox="1"/>
          <p:nvPr/>
        </p:nvSpPr>
        <p:spPr>
          <a:xfrm>
            <a:off x="7511351" y="3456034"/>
            <a:ext cx="929478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/>
                <a:cs typeface="Roboto Condensed"/>
                <a:sym typeface="Roboto Condensed"/>
              </a:rPr>
              <a:t>Lorem </a:t>
            </a:r>
            <a:r>
              <a:rPr lang="en-US" sz="3600" b="1" dirty="0" err="1">
                <a:solidFill>
                  <a:schemeClr val="bg1"/>
                </a:solidFill>
                <a:latin typeface="Arial Narrow" panose="020B0606020202030204" pitchFamily="34" charset="0"/>
                <a:ea typeface="Roboto Condensed"/>
                <a:cs typeface="Roboto Condensed"/>
                <a:sym typeface="Roboto Condensed"/>
              </a:rPr>
              <a:t>ipsm</a:t>
            </a: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  <a:ea typeface="Roboto Condensed"/>
                <a:cs typeface="Roboto Condensed"/>
                <a:sym typeface="Roboto Condensed"/>
              </a:rPr>
              <a:t> dolor sit </a:t>
            </a:r>
            <a:r>
              <a:rPr lang="en-US" sz="3600" b="1" dirty="0" err="1">
                <a:solidFill>
                  <a:schemeClr val="bg1"/>
                </a:solidFill>
                <a:latin typeface="Arial Narrow" panose="020B0606020202030204" pitchFamily="34" charset="0"/>
                <a:ea typeface="Roboto Condensed"/>
                <a:cs typeface="Roboto Condensed"/>
                <a:sym typeface="Roboto Condensed"/>
              </a:rPr>
              <a:t>ametu</a:t>
            </a:r>
            <a:endParaRPr sz="3600" b="1" dirty="0">
              <a:solidFill>
                <a:schemeClr val="bg1"/>
              </a:solidFill>
              <a:latin typeface="Arial Narrow" panose="020B0606020202030204" pitchFamily="34" charset="0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" name="Google Shape;104;p1">
            <a:extLst>
              <a:ext uri="{FF2B5EF4-FFF2-40B4-BE49-F238E27FC236}">
                <a16:creationId xmlns:a16="http://schemas.microsoft.com/office/drawing/2014/main" id="{C735A560-05AD-EDC3-3CAC-7856BD9A4A80}"/>
              </a:ext>
            </a:extLst>
          </p:cNvPr>
          <p:cNvSpPr/>
          <p:nvPr/>
        </p:nvSpPr>
        <p:spPr>
          <a:xfrm>
            <a:off x="988113" y="6701709"/>
            <a:ext cx="9629897" cy="7925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274300" bIns="45700" anchor="t" anchorCtr="0">
            <a:noAutofit/>
          </a:bodyPr>
          <a:lstStyle/>
          <a:p>
            <a:pPr lvl="0"/>
            <a:r>
              <a:rPr lang="en-US" sz="4000" b="1" dirty="0">
                <a:solidFill>
                  <a:srgbClr val="0070C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ABSTRACT/ DESCRIPTION</a:t>
            </a:r>
          </a:p>
          <a:p>
            <a:pPr lvl="0" algn="just"/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Lorem ipsum dolor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sed do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eiusmod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incididunt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labore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et dolore magna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aliqua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phasellus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vestibulum lorem sed.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Dignissim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cras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tincidunt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lobortis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feugiat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vivamus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augue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sagittis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volutpat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consequat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mauris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commodo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odio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aenean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donec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commodo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odio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aenean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donec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tristique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Elementum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tempus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egestas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sed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risus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Sagittis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id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faucibus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pulvinar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elementum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Vitae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suscipit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tellus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mauris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maecenas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sed.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Venenatis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condimentum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vitae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sapien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Tortor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risus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viverra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enim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eu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turpis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egestas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Erat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nam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lectus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urna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duis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imperdiet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dui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accumsan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nulla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facilisi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morbi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Cursus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dictum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justo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Ultricies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mi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hendrerit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dolor magna.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ullamcorper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morbi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tincidunt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Odio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orci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dapibus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ultrices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iaculis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nunc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Aenean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euismod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elementum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nisi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eleifend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quam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vitae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proin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Nibh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praesent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tristique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magna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Pellentesque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habitant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morbi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tristique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senectus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Habitasse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platea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dictumst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vestibulum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rhoncus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pellentesque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5" name="Google Shape;106;p1">
            <a:extLst>
              <a:ext uri="{FF2B5EF4-FFF2-40B4-BE49-F238E27FC236}">
                <a16:creationId xmlns:a16="http://schemas.microsoft.com/office/drawing/2014/main" id="{AF3CC7B1-F1B8-AD08-3DCE-7790E46A9098}"/>
              </a:ext>
            </a:extLst>
          </p:cNvPr>
          <p:cNvSpPr/>
          <p:nvPr/>
        </p:nvSpPr>
        <p:spPr>
          <a:xfrm>
            <a:off x="11336876" y="6733771"/>
            <a:ext cx="8948800" cy="339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2743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0070C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VALUE</a:t>
            </a:r>
            <a:r>
              <a:rPr lang="en-US" sz="4000" b="1" dirty="0">
                <a:solidFill>
                  <a:srgbClr val="00B0F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</a:t>
            </a:r>
            <a:r>
              <a:rPr lang="en-US" sz="4000" b="1" dirty="0">
                <a:solidFill>
                  <a:srgbClr val="B10D76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        </a:t>
            </a:r>
            <a:endParaRPr dirty="0">
              <a:solidFill>
                <a:srgbClr val="B10D76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Lorem ipsum dolor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sed do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eiusmod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incididunt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labore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et dolore magna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aliqua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phasellus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vestibulum lorem sed.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Dignissim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cras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tincidunt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lobortis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feugiat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vivamus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augue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sagittis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volutpat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consequat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mauris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107;p1">
            <a:extLst>
              <a:ext uri="{FF2B5EF4-FFF2-40B4-BE49-F238E27FC236}">
                <a16:creationId xmlns:a16="http://schemas.microsoft.com/office/drawing/2014/main" id="{73BACF5B-C476-32DD-DFDC-6E68F6E3DC5C}"/>
              </a:ext>
            </a:extLst>
          </p:cNvPr>
          <p:cNvSpPr/>
          <p:nvPr/>
        </p:nvSpPr>
        <p:spPr>
          <a:xfrm>
            <a:off x="11353179" y="10571240"/>
            <a:ext cx="8948800" cy="339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2743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0070C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USEFULNESS</a:t>
            </a:r>
            <a:endParaRPr dirty="0">
              <a:solidFill>
                <a:srgbClr val="0070C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Lorem ipsum dolor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sed do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eiusmod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incididunt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labore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et dolore magna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aliqua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phasellus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vestibulum lorem sed.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Dignissim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cras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tincidunt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lobortis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feugiat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vivamus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augue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sagittis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volutpat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consequat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mauris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3" name="Google Shape;104;p1">
            <a:extLst>
              <a:ext uri="{FF2B5EF4-FFF2-40B4-BE49-F238E27FC236}">
                <a16:creationId xmlns:a16="http://schemas.microsoft.com/office/drawing/2014/main" id="{521DBC84-739E-115E-8476-C8731DA99F7D}"/>
              </a:ext>
            </a:extLst>
          </p:cNvPr>
          <p:cNvSpPr/>
          <p:nvPr/>
        </p:nvSpPr>
        <p:spPr>
          <a:xfrm>
            <a:off x="850798" y="15708811"/>
            <a:ext cx="9629897" cy="4582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274300" bIns="45700" anchor="t" anchorCtr="0">
            <a:noAutofit/>
          </a:bodyPr>
          <a:lstStyle/>
          <a:p>
            <a:pPr lvl="0"/>
            <a:r>
              <a:rPr lang="en-US" sz="4000" b="1" dirty="0">
                <a:solidFill>
                  <a:srgbClr val="0070C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OBJECTIVES</a:t>
            </a:r>
          </a:p>
          <a:p>
            <a:pPr lvl="0" algn="just"/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Lorem ipsum dolor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sed do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eiusmod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incididunt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labore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et dolore magna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aliqua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phasellus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vestibulum lorem sed.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Dignissim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cras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tincidunt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lobortis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feugiat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vivamus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augue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sagittis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volutpat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consequat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mauris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commodo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odio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aenean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donec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commodo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odio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aenean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donec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tristique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Elementum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tempus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egestas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sed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sed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risus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Sagittis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id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faucibus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pulvinar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elementum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8;p1">
            <a:extLst>
              <a:ext uri="{FF2B5EF4-FFF2-40B4-BE49-F238E27FC236}">
                <a16:creationId xmlns:a16="http://schemas.microsoft.com/office/drawing/2014/main" id="{4DD17280-2203-589C-8C2C-15E6EBEBD760}"/>
              </a:ext>
            </a:extLst>
          </p:cNvPr>
          <p:cNvSpPr/>
          <p:nvPr/>
        </p:nvSpPr>
        <p:spPr>
          <a:xfrm>
            <a:off x="11202484" y="15214806"/>
            <a:ext cx="8948800" cy="339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2743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0070C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COMMERCIALISATION POTENTIAL</a:t>
            </a:r>
            <a:endParaRPr dirty="0">
              <a:solidFill>
                <a:srgbClr val="0070C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Lorem ipsum dolor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sed do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eiusmod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incididunt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labore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et dolore magna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aliqua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phasellus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vestibulum lorem sed.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Dignissim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cras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tincidunt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lobortis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feugiat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vivamus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augue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sagittis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volutpat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consequat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mauris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9;p1">
            <a:extLst>
              <a:ext uri="{FF2B5EF4-FFF2-40B4-BE49-F238E27FC236}">
                <a16:creationId xmlns:a16="http://schemas.microsoft.com/office/drawing/2014/main" id="{98704C4D-E49C-A27C-D1BA-FD88F9F02C15}"/>
              </a:ext>
            </a:extLst>
          </p:cNvPr>
          <p:cNvSpPr/>
          <p:nvPr/>
        </p:nvSpPr>
        <p:spPr>
          <a:xfrm>
            <a:off x="11202484" y="20091676"/>
            <a:ext cx="8948800" cy="3398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2743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0070C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AWARDS &amp; RECOGNITION</a:t>
            </a:r>
            <a:endParaRPr dirty="0">
              <a:solidFill>
                <a:srgbClr val="0070C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Lorem ipsum dolor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sed do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eiusmod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incididunt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labore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et dolore magna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aliqua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phasellus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vestibulum lorem sed.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Dignissim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cras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tincidunt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lobortis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feugiat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vivamus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augue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eget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Quisque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sagittis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volutpat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consequat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mauris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031" name="Picture 1030">
            <a:extLst>
              <a:ext uri="{FF2B5EF4-FFF2-40B4-BE49-F238E27FC236}">
                <a16:creationId xmlns:a16="http://schemas.microsoft.com/office/drawing/2014/main" id="{73716321-17EB-D7C5-47B8-F97C16F6F4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113" y="20711479"/>
            <a:ext cx="9267905" cy="5845389"/>
          </a:xfrm>
          <a:prstGeom prst="rect">
            <a:avLst/>
          </a:prstGeom>
        </p:spPr>
      </p:pic>
      <p:sp>
        <p:nvSpPr>
          <p:cNvPr id="1033" name="Google Shape;106;p1">
            <a:extLst>
              <a:ext uri="{FF2B5EF4-FFF2-40B4-BE49-F238E27FC236}">
                <a16:creationId xmlns:a16="http://schemas.microsoft.com/office/drawing/2014/main" id="{F580423D-2D1D-CC45-A81E-0B27629C68E4}"/>
              </a:ext>
            </a:extLst>
          </p:cNvPr>
          <p:cNvSpPr/>
          <p:nvPr/>
        </p:nvSpPr>
        <p:spPr>
          <a:xfrm>
            <a:off x="11202484" y="25408773"/>
            <a:ext cx="8948800" cy="222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2743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0070C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AUTHOR’S NAME &amp; AFFILIATION</a:t>
            </a:r>
            <a:endParaRPr dirty="0">
              <a:solidFill>
                <a:srgbClr val="0070C0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Lorem ipsum dolor sit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amet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consectetur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adipiscing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elit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sed do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eiusmod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incididunt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ut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labore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et dolore magna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aliqua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 Diam </a:t>
            </a:r>
            <a:r>
              <a:rPr lang="en-US" sz="24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phasellus</a:t>
            </a:r>
            <a:r>
              <a:rPr lang="en-US" sz="2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vestibulum</a:t>
            </a: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9" name="Picture 1038">
            <a:extLst>
              <a:ext uri="{FF2B5EF4-FFF2-40B4-BE49-F238E27FC236}">
                <a16:creationId xmlns:a16="http://schemas.microsoft.com/office/drawing/2014/main" id="{E7714467-B442-12F2-06B1-DD2730F7CB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rcRect t="63018" r="7771" b="7493"/>
          <a:stretch>
            <a:fillRect/>
          </a:stretch>
        </p:blipFill>
        <p:spPr>
          <a:xfrm>
            <a:off x="0" y="28970802"/>
            <a:ext cx="8253383" cy="804871"/>
          </a:xfrm>
          <a:prstGeom prst="rect">
            <a:avLst/>
          </a:prstGeom>
        </p:spPr>
      </p:pic>
      <p:sp>
        <p:nvSpPr>
          <p:cNvPr id="1043" name="Rectangle 1042">
            <a:extLst>
              <a:ext uri="{FF2B5EF4-FFF2-40B4-BE49-F238E27FC236}">
                <a16:creationId xmlns:a16="http://schemas.microsoft.com/office/drawing/2014/main" id="{FFDF40E4-6422-4771-7DB5-44AAB09B077F}"/>
              </a:ext>
            </a:extLst>
          </p:cNvPr>
          <p:cNvSpPr/>
          <p:nvPr/>
        </p:nvSpPr>
        <p:spPr>
          <a:xfrm>
            <a:off x="-55448" y="-54831"/>
            <a:ext cx="403218" cy="30395996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50000">
                <a:schemeClr val="accent5">
                  <a:lumMod val="50000"/>
                </a:schemeClr>
              </a:gs>
              <a:gs pos="100000">
                <a:srgbClr val="00206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ABCB35-38E9-7F1F-BAE4-C72EF5D63A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9" r="3567"/>
          <a:stretch>
            <a:fillRect/>
          </a:stretch>
        </p:blipFill>
        <p:spPr>
          <a:xfrm>
            <a:off x="17058481" y="270930"/>
            <a:ext cx="3464719" cy="183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05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2E7A9F979438B510916A9206AC0" ma:contentTypeVersion="16" ma:contentTypeDescription="Create a new document." ma:contentTypeScope="" ma:versionID="fa34bf3f98b9d2bcb9b9ba7b94e49b4f">
  <xsd:schema xmlns:xsd="http://www.w3.org/2001/XMLSchema" xmlns:xs="http://www.w3.org/2001/XMLSchema" xmlns:p="http://schemas.microsoft.com/office/2006/metadata/properties" xmlns:ns2="d85f7f26-0a8e-42d0-8c97-99972d0a97c4" xmlns:ns3="e108ef78-671c-4a18-914a-0cf59c379ab6" targetNamespace="http://schemas.microsoft.com/office/2006/metadata/properties" ma:root="true" ma:fieldsID="a3fb3fb7821d38afe57bbe050f1cb778" ns2:_="" ns3:_="">
    <xsd:import namespace="d85f7f26-0a8e-42d0-8c97-99972d0a97c4"/>
    <xsd:import namespace="e108ef78-671c-4a18-914a-0cf59c379a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  <xsd:element ref="ns2:PreparationStatu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5f7f26-0a8e-42d0-8c97-99972d0a97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bf53b18-50df-45e7-80ee-dd1a395fc6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PreparationStatus" ma:index="22" nillable="true" ma:displayName="Preparation Status" ma:format="Dropdown" ma:internalName="PreparationStatus">
      <xsd:simpleType>
        <xsd:restriction base="dms:Text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8ef78-671c-4a18-914a-0cf59c379ab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89b9d77-b00d-4a1e-b46f-0fa7f258bee7}" ma:internalName="TaxCatchAll" ma:showField="CatchAllData" ma:web="e108ef78-671c-4a18-914a-0cf59c379a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85f7f26-0a8e-42d0-8c97-99972d0a97c4">
      <Terms xmlns="http://schemas.microsoft.com/office/infopath/2007/PartnerControls"/>
    </lcf76f155ced4ddcb4097134ff3c332f>
    <TaxCatchAll xmlns="e108ef78-671c-4a18-914a-0cf59c379ab6" xsi:nil="true"/>
    <PreparationStatus xmlns="d85f7f26-0a8e-42d0-8c97-99972d0a97c4" xsi:nil="true"/>
  </documentManagement>
</p:properties>
</file>

<file path=customXml/itemProps1.xml><?xml version="1.0" encoding="utf-8"?>
<ds:datastoreItem xmlns:ds="http://schemas.openxmlformats.org/officeDocument/2006/customXml" ds:itemID="{0B164B57-DF4A-4CEE-B68C-38EDEF098D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5f7f26-0a8e-42d0-8c97-99972d0a97c4"/>
    <ds:schemaRef ds:uri="e108ef78-671c-4a18-914a-0cf59c379a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87F82E-90C9-4CA6-ABD2-43CFE654AE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D8BCBA-9C65-443A-8D84-549EC93A442C}">
  <ds:schemaRefs>
    <ds:schemaRef ds:uri="http://schemas.microsoft.com/office/2006/metadata/properties"/>
    <ds:schemaRef ds:uri="http://schemas.microsoft.com/office/infopath/2007/PartnerControls"/>
    <ds:schemaRef ds:uri="ee6b67c4-4d70-4604-9130-6f9cf554a9ec"/>
    <ds:schemaRef ds:uri="64f628a7-1965-48c4-9195-6c4585e0b1c6"/>
    <ds:schemaRef ds:uri="d85f7f26-0a8e-42d0-8c97-99972d0a97c4"/>
    <ds:schemaRef ds:uri="e108ef78-671c-4a18-914a-0cf59c379ab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8528</TotalTime>
  <Words>518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ONN CHIU CHUEN</dc:creator>
  <cp:lastModifiedBy>FAKHRIATUL AZHAN BINTI ABD AZIZ</cp:lastModifiedBy>
  <cp:revision>38</cp:revision>
  <cp:lastPrinted>2023-05-16T02:50:27Z</cp:lastPrinted>
  <dcterms:created xsi:type="dcterms:W3CDTF">2023-05-11T01:21:40Z</dcterms:created>
  <dcterms:modified xsi:type="dcterms:W3CDTF">2026-09-14T06:23:13Z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0x010100C4D572E7A9F979438B510916A9206AC0</vt:lpwstr>
  </property>
  <property fmtid="{D5CDD505-2E9C-101B-9397-08002B2CF9AE}" pid="3" name="MediaServiceImageTags">
    <vt:lpwstr/>
  </property>
</Properties>
</file>